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 showGuides="1">
      <p:cViewPr varScale="1">
        <p:scale>
          <a:sx n="57" d="100"/>
          <a:sy n="57" d="100"/>
        </p:scale>
        <p:origin x="3512" y="17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9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48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80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12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2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6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2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2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90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49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94312C4-25CE-3A44-A979-78728286279B}"/>
              </a:ext>
            </a:extLst>
          </p:cNvPr>
          <p:cNvSpPr txBox="1"/>
          <p:nvPr/>
        </p:nvSpPr>
        <p:spPr>
          <a:xfrm>
            <a:off x="334536" y="0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669DE-D56B-3D44-94E8-8FFE952ACB92}"/>
              </a:ext>
            </a:extLst>
          </p:cNvPr>
          <p:cNvSpPr txBox="1"/>
          <p:nvPr/>
        </p:nvSpPr>
        <p:spPr>
          <a:xfrm>
            <a:off x="334536" y="6110868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759F2-8C53-7849-8627-B6D90E672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8" t="4824" r="4878" b="6070"/>
          <a:stretch/>
        </p:blipFill>
        <p:spPr>
          <a:xfrm>
            <a:off x="872356" y="6110868"/>
            <a:ext cx="5985643" cy="5910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44F47-9D6A-584C-957E-1375E8B67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8" t="2493" r="4878" b="6666"/>
          <a:stretch/>
        </p:blipFill>
        <p:spPr>
          <a:xfrm>
            <a:off x="669070" y="0"/>
            <a:ext cx="6188929" cy="62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9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3</cp:revision>
  <dcterms:created xsi:type="dcterms:W3CDTF">2022-04-13T15:05:21Z</dcterms:created>
  <dcterms:modified xsi:type="dcterms:W3CDTF">2022-04-13T15:22:52Z</dcterms:modified>
</cp:coreProperties>
</file>