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 showGuides="1">
      <p:cViewPr varScale="1">
        <p:scale>
          <a:sx n="57" d="100"/>
          <a:sy n="57" d="100"/>
        </p:scale>
        <p:origin x="3512" y="17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8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6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334536" y="0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334536" y="6027774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4CB72-F5FF-A440-BDD7-7CA184090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8" t="3794" r="4878" b="3579"/>
          <a:stretch/>
        </p:blipFill>
        <p:spPr>
          <a:xfrm>
            <a:off x="780584" y="82265"/>
            <a:ext cx="6077415" cy="6237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BE8017-D662-F44E-891B-D40427A02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" t="5339" r="4878" b="4905"/>
          <a:stretch/>
        </p:blipFill>
        <p:spPr>
          <a:xfrm>
            <a:off x="938760" y="6044563"/>
            <a:ext cx="5919239" cy="58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4</cp:revision>
  <dcterms:created xsi:type="dcterms:W3CDTF">2022-04-13T15:05:21Z</dcterms:created>
  <dcterms:modified xsi:type="dcterms:W3CDTF">2022-04-13T15:35:37Z</dcterms:modified>
</cp:coreProperties>
</file>