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4648" y="232"/>
      </p:cViewPr>
      <p:guideLst>
        <p:guide orient="horz"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3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2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0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5FDE0-BC45-FD75-0941-1842BB42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3" t="4102" r="3539" b="6398"/>
          <a:stretch/>
        </p:blipFill>
        <p:spPr>
          <a:xfrm>
            <a:off x="0" y="0"/>
            <a:ext cx="5821613" cy="5693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18F1B-40DA-3AEB-6721-EF63554CE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9" t="4102" r="2944" b="6398"/>
          <a:stretch/>
        </p:blipFill>
        <p:spPr>
          <a:xfrm>
            <a:off x="6113796" y="0"/>
            <a:ext cx="5821613" cy="5693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0" y="-39693"/>
            <a:ext cx="44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6113796" y="0"/>
            <a:ext cx="44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2022-04-13T15:05:21Z</dcterms:created>
  <dcterms:modified xsi:type="dcterms:W3CDTF">2022-05-11T14:35:39Z</dcterms:modified>
</cp:coreProperties>
</file>