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719"/>
  </p:normalViewPr>
  <p:slideViewPr>
    <p:cSldViewPr snapToGrid="0" snapToObjects="1" showGuides="1">
      <p:cViewPr>
        <p:scale>
          <a:sx n="147" d="100"/>
          <a:sy n="147" d="100"/>
        </p:scale>
        <p:origin x="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9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6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15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88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18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67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22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68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60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33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37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64ADD-0953-8940-9E96-FB0BF4E5F7EB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77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8271772-ADA3-600C-2622-92E925818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330" y="8401"/>
            <a:ext cx="2978330" cy="29783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1C7571-2E44-65F3-CF91-A85595505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061"/>
            <a:ext cx="2978331" cy="29783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2A1E6E2-C1B5-90DC-2A43-B6080EBDC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256" y="9858"/>
            <a:ext cx="2972731" cy="2972731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C9A5498B-F2E0-FEAB-62AD-9919605C4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37898"/>
            <a:ext cx="222071" cy="3166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3BB7C07-B3A0-73CF-F8CB-82D708060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9164" y="2850538"/>
            <a:ext cx="218651" cy="20092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39E1458-4043-0591-A860-1AFE63BC9D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4273" y="5866136"/>
            <a:ext cx="114158" cy="104902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8D3B14EC-1F29-EC67-CE1D-322D9B33B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8329" y="1337897"/>
            <a:ext cx="222071" cy="31665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4E3F1A4A-E77A-F71D-BEE2-8EA3E301F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659" y="1337897"/>
            <a:ext cx="222071" cy="31665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2FD559D-82D7-90CD-8181-2B81351C0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7495" y="2850537"/>
            <a:ext cx="218651" cy="2009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FFD5017-7B8D-DDAA-50EA-F9A8C7BBFE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5825" y="2850537"/>
            <a:ext cx="218651" cy="20092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626DB73-FFA2-459F-430D-38242D2B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4273" y="1883240"/>
            <a:ext cx="114158" cy="10490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45C01AE-9CF7-94C4-DCE4-C3D9E98AC308}"/>
              </a:ext>
            </a:extLst>
          </p:cNvPr>
          <p:cNvSpPr txBox="1"/>
          <p:nvPr/>
        </p:nvSpPr>
        <p:spPr>
          <a:xfrm>
            <a:off x="2441250" y="-59008"/>
            <a:ext cx="35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elvetica" pitchFamily="2" charset="0"/>
              </a:rPr>
              <a:t>a</a:t>
            </a:r>
            <a:endParaRPr lang="en-FI" sz="2000" b="1" dirty="0">
              <a:latin typeface="Helvetica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FB80E-7BD3-8692-22E7-371D9D3EAE9F}"/>
              </a:ext>
            </a:extLst>
          </p:cNvPr>
          <p:cNvSpPr txBox="1"/>
          <p:nvPr/>
        </p:nvSpPr>
        <p:spPr>
          <a:xfrm>
            <a:off x="5542361" y="-57540"/>
            <a:ext cx="35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elvetica" pitchFamily="2" charset="0"/>
              </a:rPr>
              <a:t>b</a:t>
            </a:r>
            <a:endParaRPr lang="en-FI" sz="2000" b="1" dirty="0"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BD742A-3E26-B138-C480-3602B4B0124F}"/>
              </a:ext>
            </a:extLst>
          </p:cNvPr>
          <p:cNvSpPr txBox="1"/>
          <p:nvPr/>
        </p:nvSpPr>
        <p:spPr>
          <a:xfrm>
            <a:off x="8462580" y="-59008"/>
            <a:ext cx="35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elvetica" pitchFamily="2" charset="0"/>
              </a:rPr>
              <a:t>c</a:t>
            </a:r>
            <a:endParaRPr lang="en-FI" sz="20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39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1764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11</cp:revision>
  <dcterms:created xsi:type="dcterms:W3CDTF">2022-04-12T16:09:51Z</dcterms:created>
  <dcterms:modified xsi:type="dcterms:W3CDTF">2022-05-16T17:09:39Z</dcterms:modified>
</cp:coreProperties>
</file>