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720263" cy="6840538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4" userDrawn="1">
          <p15:clr>
            <a:srgbClr val="A4A3A4"/>
          </p15:clr>
        </p15:guide>
        <p15:guide id="2" pos="30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55"/>
  </p:normalViewPr>
  <p:slideViewPr>
    <p:cSldViewPr snapToGrid="0" showGuides="1">
      <p:cViewPr>
        <p:scale>
          <a:sx n="107" d="100"/>
          <a:sy n="107" d="100"/>
        </p:scale>
        <p:origin x="2192" y="1496"/>
      </p:cViewPr>
      <p:guideLst>
        <p:guide orient="horz" pos="1724"/>
        <p:guide pos="30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812800"/>
            <a:ext cx="5695950" cy="40084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C22031F-F6FB-4C15-94BE-41DE82E1C0A3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ln w="0">
            <a:noFill/>
          </a:ln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CA4C6C-D3F6-4288-BC3A-43658D732DC5}" type="slidenum">
              <a:rPr lang="en-GB" sz="1200" b="0" strike="noStrike" spc="-1">
                <a:latin typeface="Times New Roman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D37079-84A2-43D6-8002-84800B550DE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8962" y="1119538"/>
            <a:ext cx="8261574" cy="23812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267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85975" y="1600643"/>
            <a:ext cx="8747037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85975" y="3673016"/>
            <a:ext cx="8747037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444CD11-3700-4A6E-BBAE-BEFA946C221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8962" y="1119538"/>
            <a:ext cx="8261574" cy="23812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267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85975" y="1600643"/>
            <a:ext cx="4268395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968198" y="1600643"/>
            <a:ext cx="4268395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85975" y="3673016"/>
            <a:ext cx="4268395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968198" y="3673016"/>
            <a:ext cx="4268395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623F03-B34F-497C-80D8-22D6036AC87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8962" y="1119538"/>
            <a:ext cx="8261574" cy="23812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267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85975" y="1600643"/>
            <a:ext cx="2816097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443260" y="1600643"/>
            <a:ext cx="2816097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401057" y="1600643"/>
            <a:ext cx="2816097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85975" y="3673016"/>
            <a:ext cx="2816097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443260" y="3673016"/>
            <a:ext cx="2816097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401057" y="3673016"/>
            <a:ext cx="2816097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616132-8904-4B88-B8ED-63449AC86BE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8962" y="1119538"/>
            <a:ext cx="8261574" cy="23812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267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85975" y="1600643"/>
            <a:ext cx="8747037" cy="39671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2252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D710CA-4957-4069-95FD-FEDA7921274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8962" y="1119538"/>
            <a:ext cx="8261574" cy="23812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267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85975" y="1600643"/>
            <a:ext cx="8747037" cy="39671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7B79B9-67C6-4F10-9B50-48B4C6E2E2F1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8962" y="1119538"/>
            <a:ext cx="8261574" cy="23812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267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85975" y="1600643"/>
            <a:ext cx="4268395" cy="39671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968198" y="1600643"/>
            <a:ext cx="4268395" cy="39671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7DAEB9-F276-4E30-8AED-0DCCB7504E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8962" y="1119538"/>
            <a:ext cx="8261574" cy="23812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267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FB61E9-0916-4F37-90CA-B9B3BE450B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28962" y="1119538"/>
            <a:ext cx="8261574" cy="110388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2252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A06C54-D8B1-4570-8B9C-36A3130770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8962" y="1119538"/>
            <a:ext cx="8261574" cy="23812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267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85975" y="1600643"/>
            <a:ext cx="4268395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968198" y="1600643"/>
            <a:ext cx="4268395" cy="39671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85975" y="3673016"/>
            <a:ext cx="4268395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2EB0DB-8AF6-412A-A62E-1D70D2996CA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8962" y="1119538"/>
            <a:ext cx="8261574" cy="23812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267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85975" y="1600643"/>
            <a:ext cx="4268395" cy="39671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968198" y="1600643"/>
            <a:ext cx="4268395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968198" y="3673016"/>
            <a:ext cx="4268395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71E70DA-5063-4481-9305-118D1B2B6A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8962" y="1119538"/>
            <a:ext cx="8261574" cy="23812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267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85975" y="1600643"/>
            <a:ext cx="4268395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968198" y="1600643"/>
            <a:ext cx="4268395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85975" y="3673016"/>
            <a:ext cx="8747037" cy="1892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9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471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5C1830-D5AD-41C8-904B-15D65A7C5A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8962" y="1119538"/>
            <a:ext cx="8261574" cy="2381203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316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316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668087" y="6340247"/>
            <a:ext cx="2186376" cy="364059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GB" sz="633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GB" sz="633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633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219712" y="6340247"/>
            <a:ext cx="3280075" cy="364059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985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985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865035" y="6340247"/>
            <a:ext cx="2186376" cy="364059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GB" sz="633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7119C9-843E-4CFC-9F2C-CC550EAD7F7B}" type="slidenum">
              <a:rPr lang="en-GB" sz="633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633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43463" rtl="0" eaLnBrk="1" latinLnBrk="0" hangingPunct="1">
        <a:lnSpc>
          <a:spcPct val="90000"/>
        </a:lnSpc>
        <a:spcBef>
          <a:spcPct val="0"/>
        </a:spcBef>
        <a:buNone/>
        <a:defRPr sz="30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66" indent="-160866" algn="l" defTabSz="643463" rtl="0" eaLnBrk="1" latinLnBrk="0" hangingPunct="1">
        <a:lnSpc>
          <a:spcPct val="90000"/>
        </a:lnSpc>
        <a:spcBef>
          <a:spcPts val="704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1pPr>
      <a:lvl2pPr marL="482597" indent="-160866" algn="l" defTabSz="643463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9" kern="1200">
          <a:solidFill>
            <a:schemeClr val="tx1"/>
          </a:solidFill>
          <a:latin typeface="+mn-lt"/>
          <a:ea typeface="+mn-ea"/>
          <a:cs typeface="+mn-cs"/>
        </a:defRPr>
      </a:lvl2pPr>
      <a:lvl3pPr marL="804329" indent="-160866" algn="l" defTabSz="643463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7" kern="1200">
          <a:solidFill>
            <a:schemeClr val="tx1"/>
          </a:solidFill>
          <a:latin typeface="+mn-lt"/>
          <a:ea typeface="+mn-ea"/>
          <a:cs typeface="+mn-cs"/>
        </a:defRPr>
      </a:lvl3pPr>
      <a:lvl4pPr marL="1126061" indent="-160866" algn="l" defTabSz="643463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4pPr>
      <a:lvl5pPr marL="1447792" indent="-160866" algn="l" defTabSz="643463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5pPr>
      <a:lvl6pPr marL="1769524" indent="-160866" algn="l" defTabSz="643463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6pPr>
      <a:lvl7pPr marL="2091256" indent="-160866" algn="l" defTabSz="643463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7pPr>
      <a:lvl8pPr marL="2412987" indent="-160866" algn="l" defTabSz="643463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8pPr>
      <a:lvl9pPr marL="2734719" indent="-160866" algn="l" defTabSz="643463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643463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1pPr>
      <a:lvl2pPr marL="321732" algn="l" defTabSz="643463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643463" algn="l" defTabSz="643463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3pPr>
      <a:lvl4pPr marL="965195" algn="l" defTabSz="643463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4pPr>
      <a:lvl5pPr marL="1286927" algn="l" defTabSz="643463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5pPr>
      <a:lvl6pPr marL="1608658" algn="l" defTabSz="643463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6pPr>
      <a:lvl7pPr marL="1930390" algn="l" defTabSz="643463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7pPr>
      <a:lvl8pPr marL="2252121" algn="l" defTabSz="643463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8pPr>
      <a:lvl9pPr marL="2573853" algn="l" defTabSz="643463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/>
          <p:cNvSpPr/>
          <p:nvPr/>
        </p:nvSpPr>
        <p:spPr>
          <a:xfrm>
            <a:off x="3285901" y="1665500"/>
            <a:ext cx="378246" cy="2786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49" name="Rectangle 8"/>
          <p:cNvSpPr/>
          <p:nvPr/>
        </p:nvSpPr>
        <p:spPr>
          <a:xfrm>
            <a:off x="3908372" y="1665499"/>
            <a:ext cx="167969" cy="8444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51" name="Rectangle 1"/>
          <p:cNvSpPr/>
          <p:nvPr/>
        </p:nvSpPr>
        <p:spPr>
          <a:xfrm>
            <a:off x="3976523" y="314150"/>
            <a:ext cx="167969" cy="754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81DEC93-61DC-6186-D061-9A9CBA440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66" y="0"/>
            <a:ext cx="2927796" cy="2927796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CBB9C101-AC7B-E6B6-3D16-0FD2D7587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62" y="0"/>
            <a:ext cx="2927796" cy="29277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9CD6F7-6809-403B-6820-8ED43F1B1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" y="0"/>
            <a:ext cx="2802045" cy="2802045"/>
          </a:xfrm>
          <a:prstGeom prst="rect">
            <a:avLst/>
          </a:prstGeom>
        </p:spPr>
      </p:pic>
      <p:sp>
        <p:nvSpPr>
          <p:cNvPr id="47" name="TextBox 10"/>
          <p:cNvSpPr/>
          <p:nvPr/>
        </p:nvSpPr>
        <p:spPr>
          <a:xfrm>
            <a:off x="18470" y="-9747"/>
            <a:ext cx="248009" cy="3238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37" tIns="31668" rIns="63337" bIns="316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689" b="1" spc="-1" dirty="0">
                <a:solidFill>
                  <a:srgbClr val="000000"/>
                </a:solidFill>
                <a:latin typeface="Arial"/>
              </a:rPr>
              <a:t>a</a:t>
            </a:r>
            <a:endParaRPr lang="en-GB" sz="1689" spc="-1" dirty="0">
              <a:latin typeface="Arial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04D65FE6-0491-EE9A-2FC5-E7B6100F3660}"/>
              </a:ext>
            </a:extLst>
          </p:cNvPr>
          <p:cNvSpPr/>
          <p:nvPr/>
        </p:nvSpPr>
        <p:spPr>
          <a:xfrm>
            <a:off x="3037892" y="-9748"/>
            <a:ext cx="260833" cy="3238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37" tIns="31668" rIns="63337" bIns="316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689" b="1" spc="-1" dirty="0">
                <a:solidFill>
                  <a:srgbClr val="000000"/>
                </a:solidFill>
                <a:latin typeface="Arial"/>
              </a:rPr>
              <a:t>b</a:t>
            </a:r>
            <a:endParaRPr lang="en-GB" sz="1689" spc="-1" dirty="0">
              <a:latin typeface="Arial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BB2807E3-E894-FBDB-3D7E-65767D37D1F3}"/>
              </a:ext>
            </a:extLst>
          </p:cNvPr>
          <p:cNvSpPr/>
          <p:nvPr/>
        </p:nvSpPr>
        <p:spPr>
          <a:xfrm>
            <a:off x="5994001" y="-9749"/>
            <a:ext cx="248009" cy="3238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3337" tIns="31668" rIns="63337" bIns="316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689" b="1" spc="-1" dirty="0">
                <a:solidFill>
                  <a:srgbClr val="000000"/>
                </a:solidFill>
                <a:latin typeface="Arial"/>
              </a:rPr>
              <a:t>c</a:t>
            </a:r>
            <a:endParaRPr lang="en-GB" sz="1689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GÜVEN Jasmin</dc:creator>
  <dc:description/>
  <cp:lastModifiedBy>Jasmin Güven</cp:lastModifiedBy>
  <cp:revision>18</cp:revision>
  <dcterms:created xsi:type="dcterms:W3CDTF">2022-02-21T17:20:59Z</dcterms:created>
  <dcterms:modified xsi:type="dcterms:W3CDTF">2023-03-26T12:58:20Z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