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6"/>
    <p:restoredTop sz="94720"/>
  </p:normalViewPr>
  <p:slideViewPr>
    <p:cSldViewPr snapToGrid="0" snapToObjects="1" showGuides="1">
      <p:cViewPr varScale="1">
        <p:scale>
          <a:sx n="118" d="100"/>
          <a:sy n="118" d="100"/>
        </p:scale>
        <p:origin x="6792" y="232"/>
      </p:cViewPr>
      <p:guideLst>
        <p:guide orient="horz" pos="141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1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81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8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02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17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8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5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0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8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0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60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F68C80-7820-5142-8D1B-78F987458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18" y="0"/>
            <a:ext cx="6858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766FD9-1720-544C-ADFF-A989DB72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18" y="3429000"/>
            <a:ext cx="685800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6E4C7B-1C4B-C141-8D7B-8943852E57D1}"/>
              </a:ext>
            </a:extLst>
          </p:cNvPr>
          <p:cNvSpPr txBox="1"/>
          <p:nvPr/>
        </p:nvSpPr>
        <p:spPr>
          <a:xfrm>
            <a:off x="0" y="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a</a:t>
            </a:r>
            <a:endParaRPr lang="en-FI" sz="1200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3CB09-924E-D64C-BFAA-48DBACE60344}"/>
              </a:ext>
            </a:extLst>
          </p:cNvPr>
          <p:cNvSpPr txBox="1"/>
          <p:nvPr/>
        </p:nvSpPr>
        <p:spPr>
          <a:xfrm>
            <a:off x="-56321" y="3415983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b</a:t>
            </a:r>
            <a:endParaRPr lang="en-FI" sz="12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1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2</cp:revision>
  <dcterms:created xsi:type="dcterms:W3CDTF">2022-02-25T16:49:25Z</dcterms:created>
  <dcterms:modified xsi:type="dcterms:W3CDTF">2022-02-25T16:59:11Z</dcterms:modified>
</cp:coreProperties>
</file>