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3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65"/>
    <p:restoredTop sz="94720"/>
  </p:normalViewPr>
  <p:slideViewPr>
    <p:cSldViewPr snapToGrid="0" snapToObjects="1" showGuides="1">
      <p:cViewPr varScale="1">
        <p:scale>
          <a:sx n="118" d="100"/>
          <a:sy n="118" d="100"/>
        </p:scale>
        <p:origin x="6792" y="232"/>
      </p:cViewPr>
      <p:guideLst>
        <p:guide orient="horz" pos="1413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511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81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183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028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171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824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503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408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082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703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606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270D7-DAEF-094C-A93A-4B6FF7821B16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3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6B3A43-8876-C84D-A648-3AADCC60D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18" y="3429000"/>
            <a:ext cx="6858000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B9A801-48E5-124C-89C2-4A4E62968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618" y="0"/>
            <a:ext cx="6858000" cy="3429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6E4C7B-1C4B-C141-8D7B-8943852E57D1}"/>
              </a:ext>
            </a:extLst>
          </p:cNvPr>
          <p:cNvSpPr txBox="1"/>
          <p:nvPr/>
        </p:nvSpPr>
        <p:spPr>
          <a:xfrm>
            <a:off x="0" y="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Helvetica" pitchFamily="2" charset="0"/>
              </a:rPr>
              <a:t>a</a:t>
            </a:r>
            <a:endParaRPr lang="en-FI" sz="1200" b="1" dirty="0">
              <a:latin typeface="Helvetica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13CB09-924E-D64C-BFAA-48DBACE60344}"/>
              </a:ext>
            </a:extLst>
          </p:cNvPr>
          <p:cNvSpPr txBox="1"/>
          <p:nvPr/>
        </p:nvSpPr>
        <p:spPr>
          <a:xfrm>
            <a:off x="-46078" y="3429000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Helvetica" pitchFamily="2" charset="0"/>
              </a:rPr>
              <a:t>b</a:t>
            </a:r>
            <a:endParaRPr lang="en-FI" sz="1200" b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519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GÜVEN Jasmin</dc:creator>
  <cp:lastModifiedBy>GÜVEN Jasmin</cp:lastModifiedBy>
  <cp:revision>2</cp:revision>
  <dcterms:created xsi:type="dcterms:W3CDTF">2022-02-25T16:49:25Z</dcterms:created>
  <dcterms:modified xsi:type="dcterms:W3CDTF">2022-02-25T17:00:25Z</dcterms:modified>
</cp:coreProperties>
</file>