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53"/>
  </p:normalViewPr>
  <p:slideViewPr>
    <p:cSldViewPr snapToGrid="0" snapToObjects="1" showGuides="1">
      <p:cViewPr varScale="1">
        <p:scale>
          <a:sx n="101" d="100"/>
          <a:sy n="101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5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9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2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3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9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7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9FE6E-2E7D-73A7-1A60-703082C9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57160"/>
            <a:ext cx="3113037" cy="3113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F586C-9BA6-7FD1-483B-226191E8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37" y="0"/>
            <a:ext cx="3113037" cy="3113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7DBC2-DB42-CF47-BEAD-CECEA83A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113037" cy="3113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B816-4EAE-904F-A035-655621EFA3CF}"/>
              </a:ext>
            </a:extLst>
          </p:cNvPr>
          <p:cNvSpPr txBox="1"/>
          <p:nvPr/>
        </p:nvSpPr>
        <p:spPr>
          <a:xfrm>
            <a:off x="679685" y="2203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0779A-3DD1-6742-85B3-58DE391A5758}"/>
              </a:ext>
            </a:extLst>
          </p:cNvPr>
          <p:cNvSpPr txBox="1"/>
          <p:nvPr/>
        </p:nvSpPr>
        <p:spPr>
          <a:xfrm>
            <a:off x="3896255" y="2203186"/>
            <a:ext cx="2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1948-818A-8E4E-B49A-FFD2700D4751}"/>
              </a:ext>
            </a:extLst>
          </p:cNvPr>
          <p:cNvSpPr txBox="1"/>
          <p:nvPr/>
        </p:nvSpPr>
        <p:spPr>
          <a:xfrm>
            <a:off x="679685" y="52603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DC6CC-519B-DD18-B726-61BE12EDD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036" y="3113037"/>
            <a:ext cx="3113037" cy="3113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81C21-4841-0D14-EA3C-82A2CAD3F1E8}"/>
              </a:ext>
            </a:extLst>
          </p:cNvPr>
          <p:cNvSpPr txBox="1"/>
          <p:nvPr/>
        </p:nvSpPr>
        <p:spPr>
          <a:xfrm>
            <a:off x="3896255" y="52603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Jasmin Güven</cp:lastModifiedBy>
  <cp:revision>10</cp:revision>
  <dcterms:created xsi:type="dcterms:W3CDTF">2022-04-12T16:09:51Z</dcterms:created>
  <dcterms:modified xsi:type="dcterms:W3CDTF">2023-03-10T12:32:19Z</dcterms:modified>
</cp:coreProperties>
</file>