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55"/>
  </p:normalViewPr>
  <p:slideViewPr>
    <p:cSldViewPr snapToGrid="0" showGuides="1">
      <p:cViewPr varScale="1">
        <p:scale>
          <a:sx n="138" d="100"/>
          <a:sy n="138" d="100"/>
        </p:scale>
        <p:origin x="184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70BE-6E49-2ACD-5C7D-F00E7C753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2C33E-57B5-C534-B942-2942578F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E0C7-3D32-C50A-327A-F280B624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B24C-5436-E6B0-D498-DDE3222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23C2-31CA-E897-8BE0-506D0F96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0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58F-DBC2-D1C6-1DFD-9678DF85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D0AD-C987-8D63-9B15-AF2235C5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4AA5-2F4A-BB7D-A834-989D0CB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80A6-F339-972A-DB7C-A14F7CF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B3D6-0E29-456B-AEC7-8AEE6E5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6412C-1F4B-36FA-965B-15451D1D3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21D8F-4837-5053-B81C-ADB81412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D759-758E-87AD-0D7F-90E0A1D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BB1A-FBA0-473A-475F-788AB21C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D1B1-C275-5EF3-78ED-F1E7ED62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7F77-6FD8-771F-E2D0-540058DC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2D19-C781-6295-B024-AEC4FF3D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39FA-31C4-3AA3-F1A0-4AAE1A81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6C35-7640-12DA-718A-C9609AE8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28EDC-0263-CFBC-4ED8-B76B5B28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453C-C6EB-098F-F3BF-641A015D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959A-40A2-BB76-05E8-DEC3A8A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E42A-332E-F445-F8D0-D1A7454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A954-4354-A009-0E7F-1861B1FD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25F1-6E36-1578-20F3-37D9257D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CE5A-90B2-4E42-59CC-AEF1ACC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4C70-1D42-925D-A619-F5B39EE97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AE423-8501-BA4D-F6C8-89B5FA34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A941-1C12-B062-2F2F-2C8FF17D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BDBD-EA81-4E79-E68C-46FB138F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26A4-29B3-628A-F2FC-124F9545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826D-8454-B257-0E53-F67F8AC6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3BFF-52AA-6536-832E-B5D1255D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EB5FD-D4BA-EE53-8AFA-4549E9F0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5311-ECDD-5AB3-EE5C-0B67BEA5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86D3F-17A4-A6D3-E558-053DF4DF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7B872-603A-3343-3B49-7E9424E3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17693-6654-5CFF-428C-C2FC338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396B-9EEE-AB2D-184A-35428DC6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AF8-A041-0A78-8118-7DFCED23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7BDEA-9B47-B5BA-6786-640B3E13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7DC7-AE1D-3594-E114-A605C35B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FD04C-E68A-B9B9-2BFF-98CC215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7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6F004-AA40-8A6E-1E7C-DE224DD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F11B5-1263-658A-0B15-0FB86680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E085-9579-3B22-6238-50B62F2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4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CA4D-4990-4F88-90F7-ECCF2008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0CA9-7CB8-07E3-C574-9561399C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9D0F-B253-EF7E-88CE-7502792A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6B84-E4DA-7E2A-CAD8-610CA594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62B77-F4A1-1C3D-234A-477C6E5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B640-BF87-9193-A111-AB38182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FA93-51CC-FBBA-63D2-4D460A72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A3741-10E1-7C44-5939-B1F21222B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8A38F-1DB6-5890-4037-9EAD8033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17E56-888E-F21D-67DC-B9252C77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0BEB-7B83-7712-7689-02F7A7AF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6C7F-6EE2-8ABF-9686-CAE6CD6B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373A9-092B-D5A1-D194-EF43FEC8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18D8F-6DA9-6C5F-EDEF-B3FF1079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974E-512D-F6E5-E98D-D93AD2181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21AD-0022-1342-A48A-8B3D2111B5B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11C8-9ACE-A38B-5B1F-D52083027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6DBD-5DE3-ABC9-8DB2-4EE89184A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51FA-F056-4546-BEE6-D173374C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1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55DA-0F1E-E3AD-1927-7F8CE26CC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46"/>
          <a:stretch/>
        </p:blipFill>
        <p:spPr>
          <a:xfrm>
            <a:off x="0" y="0"/>
            <a:ext cx="6858000" cy="3343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37261-0D15-0AC3-FD64-1252361D4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0" t="80067"/>
          <a:stretch/>
        </p:blipFill>
        <p:spPr>
          <a:xfrm>
            <a:off x="1597891" y="2745509"/>
            <a:ext cx="5260109" cy="13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2023-03-05T12:00:47Z</dcterms:created>
  <dcterms:modified xsi:type="dcterms:W3CDTF">2023-03-05T12:03:06Z</dcterms:modified>
</cp:coreProperties>
</file>