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50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44F47-9D6A-584C-957E-1375E8B67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4661" r="4878" b="6666"/>
          <a:stretch/>
        </p:blipFill>
        <p:spPr>
          <a:xfrm>
            <a:off x="0" y="0"/>
            <a:ext cx="6188929" cy="6081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A209D-9A57-ABBE-CF64-B6AA6784F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3794" r="4878" b="4331"/>
          <a:stretch/>
        </p:blipFill>
        <p:spPr>
          <a:xfrm>
            <a:off x="6104093" y="0"/>
            <a:ext cx="6077415" cy="618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D008A-CB19-6DC4-6BA4-0A8331DA6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5941" r="6548" b="7303"/>
          <a:stretch/>
        </p:blipFill>
        <p:spPr>
          <a:xfrm>
            <a:off x="52297" y="6114498"/>
            <a:ext cx="6039717" cy="60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07F7-23FB-6D18-B3EF-800A0D4C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4613" r="5615" b="6846"/>
          <a:stretch/>
        </p:blipFill>
        <p:spPr>
          <a:xfrm>
            <a:off x="6092016" y="6078331"/>
            <a:ext cx="6101571" cy="608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-14601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0" y="6077502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5757-419B-9022-3A16-55C660131A5E}"/>
              </a:ext>
            </a:extLst>
          </p:cNvPr>
          <p:cNvSpPr txBox="1"/>
          <p:nvPr/>
        </p:nvSpPr>
        <p:spPr>
          <a:xfrm>
            <a:off x="6092016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B992-2CD1-61CF-80AAD8841037}"/>
              </a:ext>
            </a:extLst>
          </p:cNvPr>
          <p:cNvSpPr txBox="1"/>
          <p:nvPr/>
        </p:nvSpPr>
        <p:spPr>
          <a:xfrm>
            <a:off x="6092016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7</cp:revision>
  <dcterms:created xsi:type="dcterms:W3CDTF">2022-04-13T15:05:21Z</dcterms:created>
  <dcterms:modified xsi:type="dcterms:W3CDTF">2022-05-12T17:02:11Z</dcterms:modified>
</cp:coreProperties>
</file>