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29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799"/>
  </p:normalViewPr>
  <p:slideViewPr>
    <p:cSldViewPr snapToGrid="0" snapToObjects="1" showGuides="1">
      <p:cViewPr varScale="1">
        <p:scale>
          <a:sx n="118" d="100"/>
          <a:sy n="118" d="100"/>
        </p:scale>
        <p:origin x="7264" y="232"/>
      </p:cViewPr>
      <p:guideLst>
        <p:guide orient="horz" pos="712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8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65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4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5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3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5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0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911C-3394-1F4D-8873-E7938CAA67D5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0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73C2BA4-557C-AC4E-8D2C-28DE700C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7" t="4855" r="4093" b="5789"/>
          <a:stretch/>
        </p:blipFill>
        <p:spPr>
          <a:xfrm>
            <a:off x="3340484" y="6838279"/>
            <a:ext cx="3517516" cy="3419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70566-F9DF-F74B-AE88-29B0A4C00D55}"/>
              </a:ext>
            </a:extLst>
          </p:cNvPr>
          <p:cNvSpPr txBox="1"/>
          <p:nvPr/>
        </p:nvSpPr>
        <p:spPr>
          <a:xfrm>
            <a:off x="3056782" y="0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C509A-7BF5-714E-85F7-356A4E59717D}"/>
              </a:ext>
            </a:extLst>
          </p:cNvPr>
          <p:cNvSpPr txBox="1"/>
          <p:nvPr/>
        </p:nvSpPr>
        <p:spPr>
          <a:xfrm>
            <a:off x="3056782" y="3303443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F57D5-8171-6A47-B545-4B6CBDE36CE1}"/>
              </a:ext>
            </a:extLst>
          </p:cNvPr>
          <p:cNvSpPr txBox="1"/>
          <p:nvPr/>
        </p:nvSpPr>
        <p:spPr>
          <a:xfrm>
            <a:off x="3060430" y="6723064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E7A3E-49C4-C749-B4D4-9875C9406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5088" r="4327" b="5556"/>
          <a:stretch/>
        </p:blipFill>
        <p:spPr>
          <a:xfrm>
            <a:off x="3367334" y="0"/>
            <a:ext cx="3490665" cy="34190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0232F-BC3A-77CA-E1B6-57EFB39219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6" t="4446" r="5080" b="6349"/>
          <a:stretch/>
        </p:blipFill>
        <p:spPr>
          <a:xfrm>
            <a:off x="3340484" y="3419218"/>
            <a:ext cx="347381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3</cp:revision>
  <dcterms:created xsi:type="dcterms:W3CDTF">2022-04-12T15:50:38Z</dcterms:created>
  <dcterms:modified xsi:type="dcterms:W3CDTF">2022-04-14T13:14:32Z</dcterms:modified>
</cp:coreProperties>
</file>