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6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0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5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B9CA4C-893E-8F44-9DEC-D0A0E5E7D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3" t="5080" r="5080" b="6350"/>
          <a:stretch/>
        </p:blipFill>
        <p:spPr>
          <a:xfrm>
            <a:off x="2835870" y="4044519"/>
            <a:ext cx="4027853" cy="3992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B816-4EAE-904F-A035-655621EFA3CF}"/>
              </a:ext>
            </a:extLst>
          </p:cNvPr>
          <p:cNvSpPr txBox="1"/>
          <p:nvPr/>
        </p:nvSpPr>
        <p:spPr>
          <a:xfrm>
            <a:off x="2337524" y="-307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0779A-3DD1-6742-85B3-58DE391A5758}"/>
              </a:ext>
            </a:extLst>
          </p:cNvPr>
          <p:cNvSpPr txBox="1"/>
          <p:nvPr/>
        </p:nvSpPr>
        <p:spPr>
          <a:xfrm>
            <a:off x="2329509" y="3924567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1948-818A-8E4E-B49A-FFD2700D4751}"/>
              </a:ext>
            </a:extLst>
          </p:cNvPr>
          <p:cNvSpPr txBox="1"/>
          <p:nvPr/>
        </p:nvSpPr>
        <p:spPr>
          <a:xfrm>
            <a:off x="2402037" y="78798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E2262A-30E3-6D4F-ACC0-4016450B2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6" t="3411" r="4110" b="5426"/>
          <a:stretch/>
        </p:blipFill>
        <p:spPr>
          <a:xfrm>
            <a:off x="2800515" y="0"/>
            <a:ext cx="4057486" cy="4071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E71911-7963-9D25-B2C4-709042D2C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1" t="5714" r="5238" b="6349"/>
          <a:stretch/>
        </p:blipFill>
        <p:spPr>
          <a:xfrm>
            <a:off x="2935114" y="8036601"/>
            <a:ext cx="3922885" cy="38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6</cp:revision>
  <dcterms:created xsi:type="dcterms:W3CDTF">2022-04-12T16:09:51Z</dcterms:created>
  <dcterms:modified xsi:type="dcterms:W3CDTF">2022-04-14T13:19:14Z</dcterms:modified>
</cp:coreProperties>
</file>