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35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46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1995312"/>
            <a:ext cx="10364550" cy="4244622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6403623"/>
            <a:ext cx="9145191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7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649111"/>
            <a:ext cx="2629242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649111"/>
            <a:ext cx="7735307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039537"/>
            <a:ext cx="10516970" cy="5071532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8159048"/>
            <a:ext cx="1051697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649114"/>
            <a:ext cx="1051697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2988734"/>
            <a:ext cx="515845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4453467"/>
            <a:ext cx="515845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2988734"/>
            <a:ext cx="5183863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4453467"/>
            <a:ext cx="518386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755425"/>
            <a:ext cx="6173004" cy="866422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755425"/>
            <a:ext cx="6173004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649114"/>
            <a:ext cx="1051697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3245556"/>
            <a:ext cx="1051697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1300181"/>
            <a:ext cx="411533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344F47-9D6A-584C-957E-1375E8B67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8" t="4661" r="4878" b="6666"/>
          <a:stretch/>
        </p:blipFill>
        <p:spPr>
          <a:xfrm>
            <a:off x="6004658" y="0"/>
            <a:ext cx="6188929" cy="6081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A209D-9A57-ABBE-CF64-B6AA6784F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" t="3794" r="4878" b="4331"/>
          <a:stretch/>
        </p:blipFill>
        <p:spPr>
          <a:xfrm>
            <a:off x="0" y="-4040"/>
            <a:ext cx="6077415" cy="618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D008A-CB19-6DC4-6BA4-0A8331DA6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0" t="5941" r="6548" b="7303"/>
          <a:stretch/>
        </p:blipFill>
        <p:spPr>
          <a:xfrm>
            <a:off x="0" y="6183205"/>
            <a:ext cx="6039717" cy="60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C07F7-23FB-6D18-B3EF-800A0D4CA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46" t="4613" r="5615" b="6846"/>
          <a:stretch/>
        </p:blipFill>
        <p:spPr>
          <a:xfrm>
            <a:off x="6092016" y="6110869"/>
            <a:ext cx="6101571" cy="608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-14601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0" y="6078331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5757-419B-9022-3A16-55C660131A5E}"/>
              </a:ext>
            </a:extLst>
          </p:cNvPr>
          <p:cNvSpPr txBox="1"/>
          <p:nvPr/>
        </p:nvSpPr>
        <p:spPr>
          <a:xfrm>
            <a:off x="6092016" y="6078331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B68A3-B992-2CD1-61CF-80AAD8841037}"/>
              </a:ext>
            </a:extLst>
          </p:cNvPr>
          <p:cNvSpPr txBox="1"/>
          <p:nvPr/>
        </p:nvSpPr>
        <p:spPr>
          <a:xfrm>
            <a:off x="6092016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2022-04-13T15:05:21Z</dcterms:created>
  <dcterms:modified xsi:type="dcterms:W3CDTF">2022-04-14T13:27:05Z</dcterms:modified>
</cp:coreProperties>
</file>