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6840538" cy="9720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06"/>
    <p:restoredTop sz="94692"/>
  </p:normalViewPr>
  <p:slideViewPr>
    <p:cSldViewPr snapToGrid="0" snapToObjects="1" showGuides="1">
      <p:cViewPr>
        <p:scale>
          <a:sx n="118" d="100"/>
          <a:sy n="118" d="100"/>
        </p:scale>
        <p:origin x="1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698F5-DEA0-574B-8461-10AB5FBB4AF3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43150" y="1143000"/>
            <a:ext cx="2171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312DF-601A-A44B-B78C-D5C230AC84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037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312DF-601A-A44B-B78C-D5C230AC844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02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41" y="1590794"/>
            <a:ext cx="5814457" cy="3384092"/>
          </a:xfrm>
        </p:spPr>
        <p:txBody>
          <a:bodyPr anchor="b"/>
          <a:lstStyle>
            <a:lvl1pPr algn="ctr">
              <a:defRPr sz="448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5105389"/>
            <a:ext cx="5130404" cy="2346813"/>
          </a:xfrm>
        </p:spPr>
        <p:txBody>
          <a:bodyPr/>
          <a:lstStyle>
            <a:lvl1pPr marL="0" indent="0" algn="ctr">
              <a:buNone/>
              <a:defRPr sz="1795"/>
            </a:lvl1pPr>
            <a:lvl2pPr marL="342031" indent="0" algn="ctr">
              <a:buNone/>
              <a:defRPr sz="1496"/>
            </a:lvl2pPr>
            <a:lvl3pPr marL="684063" indent="0" algn="ctr">
              <a:buNone/>
              <a:defRPr sz="1347"/>
            </a:lvl3pPr>
            <a:lvl4pPr marL="1026094" indent="0" algn="ctr">
              <a:buNone/>
              <a:defRPr sz="1197"/>
            </a:lvl4pPr>
            <a:lvl5pPr marL="1368125" indent="0" algn="ctr">
              <a:buNone/>
              <a:defRPr sz="1197"/>
            </a:lvl5pPr>
            <a:lvl6pPr marL="1710157" indent="0" algn="ctr">
              <a:buNone/>
              <a:defRPr sz="1197"/>
            </a:lvl6pPr>
            <a:lvl7pPr marL="2052188" indent="0" algn="ctr">
              <a:buNone/>
              <a:defRPr sz="1197"/>
            </a:lvl7pPr>
            <a:lvl8pPr marL="2394219" indent="0" algn="ctr">
              <a:buNone/>
              <a:defRPr sz="1197"/>
            </a:lvl8pPr>
            <a:lvl9pPr marL="2736251" indent="0" algn="ctr">
              <a:buNone/>
              <a:defRPr sz="119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695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7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517514"/>
            <a:ext cx="1474991" cy="823747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8" y="517514"/>
            <a:ext cx="4339466" cy="823747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331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022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2423318"/>
            <a:ext cx="5899964" cy="4043359"/>
          </a:xfrm>
        </p:spPr>
        <p:txBody>
          <a:bodyPr anchor="b"/>
          <a:lstStyle>
            <a:lvl1pPr>
              <a:defRPr sz="448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5" y="6504929"/>
            <a:ext cx="5899964" cy="2126307"/>
          </a:xfrm>
        </p:spPr>
        <p:txBody>
          <a:bodyPr/>
          <a:lstStyle>
            <a:lvl1pPr marL="0" indent="0">
              <a:buNone/>
              <a:defRPr sz="1795">
                <a:solidFill>
                  <a:schemeClr val="tx1"/>
                </a:solidFill>
              </a:defRPr>
            </a:lvl1pPr>
            <a:lvl2pPr marL="342031" indent="0">
              <a:buNone/>
              <a:defRPr sz="1496">
                <a:solidFill>
                  <a:schemeClr val="tx1">
                    <a:tint val="75000"/>
                  </a:schemeClr>
                </a:solidFill>
              </a:defRPr>
            </a:lvl2pPr>
            <a:lvl3pPr marL="684063" indent="0">
              <a:buNone/>
              <a:defRPr sz="1347">
                <a:solidFill>
                  <a:schemeClr val="tx1">
                    <a:tint val="75000"/>
                  </a:schemeClr>
                </a:solidFill>
              </a:defRPr>
            </a:lvl3pPr>
            <a:lvl4pPr marL="1026094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4pPr>
            <a:lvl5pPr marL="1368125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5pPr>
            <a:lvl6pPr marL="1710157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6pPr>
            <a:lvl7pPr marL="2052188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7pPr>
            <a:lvl8pPr marL="2394219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8pPr>
            <a:lvl9pPr marL="2736251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505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2587570"/>
            <a:ext cx="2907229" cy="616741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2587570"/>
            <a:ext cx="2907229" cy="616741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551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517516"/>
            <a:ext cx="5899964" cy="18788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9" y="2382815"/>
            <a:ext cx="2893868" cy="1167781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9" y="3550596"/>
            <a:ext cx="2893868" cy="52223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3" y="2382815"/>
            <a:ext cx="2908120" cy="1167781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3" y="3550596"/>
            <a:ext cx="2908120" cy="52223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278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2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568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648018"/>
            <a:ext cx="2206252" cy="2268061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1399540"/>
            <a:ext cx="3463022" cy="6907687"/>
          </a:xfrm>
        </p:spPr>
        <p:txBody>
          <a:bodyPr/>
          <a:lstStyle>
            <a:lvl1pPr>
              <a:defRPr sz="2394"/>
            </a:lvl1pPr>
            <a:lvl2pPr>
              <a:defRPr sz="2095"/>
            </a:lvl2pPr>
            <a:lvl3pPr>
              <a:defRPr sz="1795"/>
            </a:lvl3pPr>
            <a:lvl4pPr>
              <a:defRPr sz="1496"/>
            </a:lvl4pPr>
            <a:lvl5pPr>
              <a:defRPr sz="1496"/>
            </a:lvl5pPr>
            <a:lvl6pPr>
              <a:defRPr sz="1496"/>
            </a:lvl6pPr>
            <a:lvl7pPr>
              <a:defRPr sz="1496"/>
            </a:lvl7pPr>
            <a:lvl8pPr>
              <a:defRPr sz="1496"/>
            </a:lvl8pPr>
            <a:lvl9pPr>
              <a:defRPr sz="149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916079"/>
            <a:ext cx="2206252" cy="5402397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22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648018"/>
            <a:ext cx="2206252" cy="2268061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1399540"/>
            <a:ext cx="3463022" cy="6907687"/>
          </a:xfrm>
        </p:spPr>
        <p:txBody>
          <a:bodyPr anchor="t"/>
          <a:lstStyle>
            <a:lvl1pPr marL="0" indent="0">
              <a:buNone/>
              <a:defRPr sz="2394"/>
            </a:lvl1pPr>
            <a:lvl2pPr marL="342031" indent="0">
              <a:buNone/>
              <a:defRPr sz="2095"/>
            </a:lvl2pPr>
            <a:lvl3pPr marL="684063" indent="0">
              <a:buNone/>
              <a:defRPr sz="1795"/>
            </a:lvl3pPr>
            <a:lvl4pPr marL="1026094" indent="0">
              <a:buNone/>
              <a:defRPr sz="1496"/>
            </a:lvl4pPr>
            <a:lvl5pPr marL="1368125" indent="0">
              <a:buNone/>
              <a:defRPr sz="1496"/>
            </a:lvl5pPr>
            <a:lvl6pPr marL="1710157" indent="0">
              <a:buNone/>
              <a:defRPr sz="1496"/>
            </a:lvl6pPr>
            <a:lvl7pPr marL="2052188" indent="0">
              <a:buNone/>
              <a:defRPr sz="1496"/>
            </a:lvl7pPr>
            <a:lvl8pPr marL="2394219" indent="0">
              <a:buNone/>
              <a:defRPr sz="1496"/>
            </a:lvl8pPr>
            <a:lvl9pPr marL="2736251" indent="0">
              <a:buNone/>
              <a:defRPr sz="1496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916079"/>
            <a:ext cx="2206252" cy="5402397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21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517516"/>
            <a:ext cx="5899964" cy="187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2587570"/>
            <a:ext cx="5899964" cy="616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9009246"/>
            <a:ext cx="1539121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74616-76D1-994D-8327-C5E87A869FBE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9009246"/>
            <a:ext cx="2308682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9009246"/>
            <a:ext cx="1539121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014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4063" rtl="0" eaLnBrk="1" latinLnBrk="0" hangingPunct="1">
        <a:lnSpc>
          <a:spcPct val="90000"/>
        </a:lnSpc>
        <a:spcBef>
          <a:spcPct val="0"/>
        </a:spcBef>
        <a:buNone/>
        <a:defRPr sz="32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016" indent="-171016" algn="l" defTabSz="684063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095" kern="1200">
          <a:solidFill>
            <a:schemeClr val="tx1"/>
          </a:solidFill>
          <a:latin typeface="+mn-lt"/>
          <a:ea typeface="+mn-ea"/>
          <a:cs typeface="+mn-cs"/>
        </a:defRPr>
      </a:lvl1pPr>
      <a:lvl2pPr marL="513047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855078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496" kern="1200">
          <a:solidFill>
            <a:schemeClr val="tx1"/>
          </a:solidFill>
          <a:latin typeface="+mn-lt"/>
          <a:ea typeface="+mn-ea"/>
          <a:cs typeface="+mn-cs"/>
        </a:defRPr>
      </a:lvl3pPr>
      <a:lvl4pPr marL="1197110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539141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881172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223204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565235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907266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1pPr>
      <a:lvl2pPr marL="34203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2pPr>
      <a:lvl3pPr marL="684063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3pPr>
      <a:lvl4pPr marL="1026094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368125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710157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052188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394219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73625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6CD159D-A6A4-CED7-5AC7-B00E93BC14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12" r="2180"/>
          <a:stretch/>
        </p:blipFill>
        <p:spPr>
          <a:xfrm>
            <a:off x="2403571" y="0"/>
            <a:ext cx="4377354" cy="492338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78DFD05-F927-E14E-82C7-33E6AC6DFF62}"/>
              </a:ext>
            </a:extLst>
          </p:cNvPr>
          <p:cNvSpPr/>
          <p:nvPr/>
        </p:nvSpPr>
        <p:spPr>
          <a:xfrm>
            <a:off x="1183341" y="2366682"/>
            <a:ext cx="537883" cy="39642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F0CBA2-511C-F24F-A772-D07A2B46CDAD}"/>
              </a:ext>
            </a:extLst>
          </p:cNvPr>
          <p:cNvSpPr txBox="1"/>
          <p:nvPr/>
        </p:nvSpPr>
        <p:spPr>
          <a:xfrm>
            <a:off x="1616755" y="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atin typeface="Helvetica" pitchFamily="2" charset="0"/>
              </a:rPr>
              <a:t>a</a:t>
            </a:r>
            <a:endParaRPr lang="en-FI" sz="2400" b="1" dirty="0">
              <a:latin typeface="Helvetica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C378DF-78C7-1242-92DE-A46509BF2694}"/>
              </a:ext>
            </a:extLst>
          </p:cNvPr>
          <p:cNvSpPr txBox="1"/>
          <p:nvPr/>
        </p:nvSpPr>
        <p:spPr>
          <a:xfrm>
            <a:off x="1632091" y="194757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atin typeface="Helvetica" pitchFamily="2" charset="0"/>
              </a:rPr>
              <a:t>b</a:t>
            </a:r>
            <a:endParaRPr lang="en-FI" sz="2400" b="1" dirty="0">
              <a:latin typeface="Helvetica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839939-4642-5843-BEF8-AD54BB66BF23}"/>
              </a:ext>
            </a:extLst>
          </p:cNvPr>
          <p:cNvSpPr txBox="1"/>
          <p:nvPr/>
        </p:nvSpPr>
        <p:spPr>
          <a:xfrm>
            <a:off x="1640106" y="468353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atin typeface="Helvetica" pitchFamily="2" charset="0"/>
              </a:rPr>
              <a:t>c</a:t>
            </a:r>
            <a:endParaRPr lang="en-FI" sz="2400" b="1" dirty="0">
              <a:latin typeface="Helvetica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26829C-1401-0B46-A268-BF8A8779F2F6}"/>
              </a:ext>
            </a:extLst>
          </p:cNvPr>
          <p:cNvSpPr/>
          <p:nvPr/>
        </p:nvSpPr>
        <p:spPr>
          <a:xfrm>
            <a:off x="2067697" y="2366682"/>
            <a:ext cx="238898" cy="12003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ECD0F6D-4CBA-554C-9B16-21861DAE12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17305"/>
          <a:stretch/>
        </p:blipFill>
        <p:spPr>
          <a:xfrm>
            <a:off x="2164673" y="2352616"/>
            <a:ext cx="226624" cy="1128449"/>
          </a:xfrm>
          <a:prstGeom prst="rect">
            <a:avLst/>
          </a:prstGeom>
        </p:spPr>
      </p:pic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395665B4-5626-AC46-98CD-1B371EF65CF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730" t="8222" r="5022" b="18486"/>
          <a:stretch/>
        </p:blipFill>
        <p:spPr>
          <a:xfrm>
            <a:off x="3023407" y="4969851"/>
            <a:ext cx="3834088" cy="388947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AA798D7-EB30-5B7A-8695-D137367EBB10}"/>
              </a:ext>
            </a:extLst>
          </p:cNvPr>
          <p:cNvSpPr/>
          <p:nvPr/>
        </p:nvSpPr>
        <p:spPr>
          <a:xfrm>
            <a:off x="2164673" y="446250"/>
            <a:ext cx="238898" cy="107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AD8360B-94B8-AAEA-62C7-B544143FF3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17305"/>
          <a:stretch/>
        </p:blipFill>
        <p:spPr>
          <a:xfrm>
            <a:off x="2164673" y="418024"/>
            <a:ext cx="226624" cy="11284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C4E15E-2438-D6AA-012E-1A4D95686A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1767" y="6425040"/>
            <a:ext cx="269656" cy="12776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87C00D6-4BC6-F8EC-5F6C-9BD6BA43D7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9557" y="9090476"/>
            <a:ext cx="1261788" cy="25866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E60CFE5-1434-AFB9-CA33-6E0DAD671F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25878" y="8847620"/>
            <a:ext cx="156507" cy="24285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F2303C7-5E80-C5C2-82D7-21EB6B7AAC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29331" y="8859379"/>
            <a:ext cx="253649" cy="22126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E9D2D9-19CE-32CE-EB80-F34B79EEA4B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44051" y="8837792"/>
            <a:ext cx="350791" cy="24285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0E24072-BCC8-E9D8-9D40-28939FD791D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77070" y="8880940"/>
            <a:ext cx="356188" cy="1780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9908C2B-5BF0-13B2-03EA-AB2FA3489D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87814" y="4902348"/>
            <a:ext cx="156507" cy="24285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6C3A612-5FDA-6518-55FD-2BB5C5A221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90672" y="5993902"/>
            <a:ext cx="253649" cy="22126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667B3F6-0DA2-6E69-EB9C-E8648DDEBBA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72616" y="7063868"/>
            <a:ext cx="350791" cy="24285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7302FA2-9A9D-6A85-DD03-E6606FF9721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88133" y="8155421"/>
            <a:ext cx="356188" cy="17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490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4</Words>
  <Application>Microsoft Macintosh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GÜVEN Jasmin</dc:creator>
  <cp:lastModifiedBy>GÜVEN Jasmin</cp:lastModifiedBy>
  <cp:revision>14</cp:revision>
  <dcterms:created xsi:type="dcterms:W3CDTF">2022-02-21T17:20:59Z</dcterms:created>
  <dcterms:modified xsi:type="dcterms:W3CDTF">2022-05-16T12:29:29Z</dcterms:modified>
</cp:coreProperties>
</file>