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/>
    <p:restoredTop sz="94623"/>
  </p:normalViewPr>
  <p:slideViewPr>
    <p:cSldViewPr snapToGrid="0" snapToObjects="1" showGuides="1">
      <p:cViewPr>
        <p:scale>
          <a:sx n="100" d="100"/>
          <a:sy n="100" d="100"/>
        </p:scale>
        <p:origin x="2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8435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6564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03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2015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697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4974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5916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363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346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5169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8551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0D6D-D638-944C-997A-9DAC4E6CC4FC}" type="datetimeFigureOut">
              <a:rPr lang="en-FI" smtClean="0"/>
              <a:t>3.2.2022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7607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9AD6421-CB4D-F143-9CBC-0A470A441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0"/>
          <a:stretch/>
        </p:blipFill>
        <p:spPr>
          <a:xfrm>
            <a:off x="265861" y="79877"/>
            <a:ext cx="6578375" cy="59547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B2DE4B-CA54-1140-8EB3-3BA658316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3" t="31300" r="95378" b="48880"/>
          <a:stretch/>
        </p:blipFill>
        <p:spPr>
          <a:xfrm>
            <a:off x="99444" y="3397074"/>
            <a:ext cx="236491" cy="1052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68A58-F8C7-D44E-A4E6-D95A7382DD85}"/>
              </a:ext>
            </a:extLst>
          </p:cNvPr>
          <p:cNvSpPr txBox="1"/>
          <p:nvPr/>
        </p:nvSpPr>
        <p:spPr>
          <a:xfrm>
            <a:off x="-53915" y="2747474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FE752-7828-8C42-8B52-1300418C132F}"/>
              </a:ext>
            </a:extLst>
          </p:cNvPr>
          <p:cNvSpPr txBox="1"/>
          <p:nvPr/>
        </p:nvSpPr>
        <p:spPr>
          <a:xfrm>
            <a:off x="-22780" y="174998"/>
            <a:ext cx="36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  <a:endParaRPr lang="en-FI" b="1" dirty="0">
              <a:latin typeface="Helvetica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37F0E4-F813-4C4D-AC93-4B7D9A636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3" t="31300" r="95378" b="48880"/>
          <a:stretch/>
        </p:blipFill>
        <p:spPr>
          <a:xfrm>
            <a:off x="80857" y="824598"/>
            <a:ext cx="236491" cy="10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5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2022-02-01T17:15:55Z</dcterms:created>
  <dcterms:modified xsi:type="dcterms:W3CDTF">2022-02-04T10:42:29Z</dcterms:modified>
</cp:coreProperties>
</file>