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/>
    <p:restoredTop sz="94623"/>
  </p:normalViewPr>
  <p:slideViewPr>
    <p:cSldViewPr snapToGrid="0" snapToObjects="1" showGuides="1">
      <p:cViewPr>
        <p:scale>
          <a:sx n="75" d="100"/>
          <a:sy n="75" d="100"/>
        </p:scale>
        <p:origin x="224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365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380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6261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8665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519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7337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447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2788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223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7087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19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0D6D-D638-944C-997A-9DAC4E6CC4FC}" type="datetimeFigureOut">
              <a:rPr lang="en-FI" smtClean="0"/>
              <a:t>4.2.2022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255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5F7BC6-5326-814C-AAF3-DE08AD83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8" y="0"/>
            <a:ext cx="5963783" cy="3975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476374-9DE5-3948-989F-E732F8A4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" y="3810000"/>
            <a:ext cx="5963783" cy="3975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F31375-2E50-8C48-96AB-0D9EB3073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6" y="7619999"/>
            <a:ext cx="5963784" cy="3975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FE752-7828-8C42-8B52-1300418C132F}"/>
              </a:ext>
            </a:extLst>
          </p:cNvPr>
          <p:cNvSpPr txBox="1"/>
          <p:nvPr/>
        </p:nvSpPr>
        <p:spPr>
          <a:xfrm>
            <a:off x="149933" y="165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68A58-F8C7-D44E-A4E6-D95A7382DD85}"/>
              </a:ext>
            </a:extLst>
          </p:cNvPr>
          <p:cNvSpPr txBox="1"/>
          <p:nvPr/>
        </p:nvSpPr>
        <p:spPr>
          <a:xfrm>
            <a:off x="143521" y="39946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9BD38-E8AE-9542-AE2B-8C1DE478414E}"/>
              </a:ext>
            </a:extLst>
          </p:cNvPr>
          <p:cNvSpPr txBox="1"/>
          <p:nvPr/>
        </p:nvSpPr>
        <p:spPr>
          <a:xfrm>
            <a:off x="143521" y="7785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  <a:endParaRPr lang="en-FI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5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2</cp:revision>
  <dcterms:created xsi:type="dcterms:W3CDTF">2022-02-01T17:15:55Z</dcterms:created>
  <dcterms:modified xsi:type="dcterms:W3CDTF">2022-02-04T10:40:22Z</dcterms:modified>
</cp:coreProperties>
</file>