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4719"/>
  </p:normalViewPr>
  <p:slideViewPr>
    <p:cSldViewPr snapToGrid="0" snapToObjects="1" showGuides="1">
      <p:cViewPr varScale="1">
        <p:scale>
          <a:sx n="65" d="100"/>
          <a:sy n="65" d="100"/>
        </p:scale>
        <p:origin x="3536" y="216"/>
      </p:cViewPr>
      <p:guideLst>
        <p:guide orient="horz" pos="141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1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8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70D7-DAEF-094C-A93A-4B6FF7821B16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9420-6607-1E43-AABE-B5F8A360A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F95B06-00D3-854C-AFAC-12FD617C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8" y="4113477"/>
            <a:ext cx="6858000" cy="411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7A0ACE-C3B4-7A47-BB74-A196779F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8" y="0"/>
            <a:ext cx="6858000" cy="4113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E4C7B-1C4B-C141-8D7B-8943852E57D1}"/>
              </a:ext>
            </a:extLst>
          </p:cNvPr>
          <p:cNvSpPr txBox="1"/>
          <p:nvPr/>
        </p:nvSpPr>
        <p:spPr>
          <a:xfrm>
            <a:off x="0" y="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a</a:t>
            </a:r>
            <a:endParaRPr lang="en-FI" sz="12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CB09-924E-D64C-BFAA-48DBACE60344}"/>
              </a:ext>
            </a:extLst>
          </p:cNvPr>
          <p:cNvSpPr txBox="1"/>
          <p:nvPr/>
        </p:nvSpPr>
        <p:spPr>
          <a:xfrm>
            <a:off x="-9618" y="408302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Helvetica" pitchFamily="2" charset="0"/>
              </a:rPr>
              <a:t>b</a:t>
            </a:r>
            <a:endParaRPr lang="en-FI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3</cp:revision>
  <dcterms:created xsi:type="dcterms:W3CDTF">2022-02-25T16:49:25Z</dcterms:created>
  <dcterms:modified xsi:type="dcterms:W3CDTF">2022-03-17T14:32:46Z</dcterms:modified>
</cp:coreProperties>
</file>