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/>
    <p:restoredTop sz="94720"/>
  </p:normalViewPr>
  <p:slideViewPr>
    <p:cSldViewPr snapToGrid="0" snapToObjects="1" showGuides="1">
      <p:cViewPr>
        <p:scale>
          <a:sx n="122" d="100"/>
          <a:sy n="122" d="100"/>
        </p:scale>
        <p:origin x="552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C8BA8-79AD-E747-B1CA-43368910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0"/>
            <a:ext cx="4860131" cy="4860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95665B4-5626-AC46-98CD-1B371EF65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30" t="8222" r="5022" b="18486"/>
          <a:stretch/>
        </p:blipFill>
        <p:spPr>
          <a:xfrm>
            <a:off x="3023407" y="4969851"/>
            <a:ext cx="3834088" cy="3889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A798D7-EB30-5B7A-8695-D137367EBB10}"/>
              </a:ext>
            </a:extLst>
          </p:cNvPr>
          <p:cNvSpPr/>
          <p:nvPr/>
        </p:nvSpPr>
        <p:spPr>
          <a:xfrm>
            <a:off x="2164673" y="446250"/>
            <a:ext cx="238898" cy="10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D8360B-94B8-AAEA-62C7-B544143FF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87146" y="389800"/>
            <a:ext cx="226624" cy="1128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4E15E-2438-D6AA-012E-1A4D95686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67" y="6425040"/>
            <a:ext cx="269656" cy="1277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C00D6-4BC6-F8EC-5F6C-9BD6BA43D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557" y="9090476"/>
            <a:ext cx="1261788" cy="258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0CFE5-1434-AFB9-CA33-6E0DAD671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878" y="8847620"/>
            <a:ext cx="156507" cy="242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2303C7-5E80-C5C2-82D7-21EB6B7AAC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31" y="8859379"/>
            <a:ext cx="253649" cy="221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E9D2D9-19CE-32CE-EB80-F34B79EEA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4051" y="8837792"/>
            <a:ext cx="350791" cy="2428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24072-BCC8-E9D8-9D40-28939FD791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7070" y="8880940"/>
            <a:ext cx="356188" cy="178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908C2B-5BF0-13B2-03EA-AB2FA3489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814" y="4902348"/>
            <a:ext cx="156507" cy="242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C3A612-5FDA-6518-55FD-2BB5C5A221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672" y="5993902"/>
            <a:ext cx="253649" cy="2212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67B3F6-0DA2-6E69-EB9C-E8648DDEB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2616" y="7063868"/>
            <a:ext cx="350791" cy="2428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302FA2-9A9D-6A85-DD03-E6606FF972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8133" y="8155421"/>
            <a:ext cx="356188" cy="1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12</cp:revision>
  <dcterms:created xsi:type="dcterms:W3CDTF">2022-02-21T17:20:59Z</dcterms:created>
  <dcterms:modified xsi:type="dcterms:W3CDTF">2022-05-13T12:49:55Z</dcterms:modified>
</cp:coreProperties>
</file>