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501BED-C7BC-2B4F-B33A-B0BC53AE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43B4A-1ACA-A14A-A3FD-81348574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2022-02-25T16:49:25Z</dcterms:created>
  <dcterms:modified xsi:type="dcterms:W3CDTF">2022-02-25T17:02:24Z</dcterms:modified>
</cp:coreProperties>
</file>