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6792" y="232"/>
      </p:cViewPr>
      <p:guideLst>
        <p:guide orient="horz" pos="14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0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EA287B-EB3F-7648-A088-7CD5E21FC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8A3A4-86F4-C746-A2ED-85A75FF78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8" y="3429000"/>
            <a:ext cx="6858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E4C7B-1C4B-C141-8D7B-8943852E57D1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a</a:t>
            </a:r>
            <a:endParaRPr lang="en-FI" sz="12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3CB09-924E-D64C-BFAA-48DBACE60344}"/>
              </a:ext>
            </a:extLst>
          </p:cNvPr>
          <p:cNvSpPr txBox="1"/>
          <p:nvPr/>
        </p:nvSpPr>
        <p:spPr>
          <a:xfrm>
            <a:off x="-9618" y="3429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b</a:t>
            </a:r>
            <a:endParaRPr lang="en-FI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3</cp:revision>
  <dcterms:created xsi:type="dcterms:W3CDTF">2022-02-25T16:49:25Z</dcterms:created>
  <dcterms:modified xsi:type="dcterms:W3CDTF">2022-02-25T17:03:14Z</dcterms:modified>
</cp:coreProperties>
</file>