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6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DBE366-DAC9-8B48-8045-8030EAA6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52CDE9-E092-5142-8E95-9F3072D3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342900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2022-02-25T16:49:25Z</dcterms:created>
  <dcterms:modified xsi:type="dcterms:W3CDTF">2022-02-25T17:16:12Z</dcterms:modified>
</cp:coreProperties>
</file>