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40538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39" userDrawn="1">
          <p15:clr>
            <a:srgbClr val="A4A3A4"/>
          </p15:clr>
        </p15:guide>
        <p15:guide id="2" pos="20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 showGuides="1">
      <p:cViewPr varScale="1">
        <p:scale>
          <a:sx n="71" d="100"/>
          <a:sy n="71" d="100"/>
        </p:scale>
        <p:origin x="3216" y="168"/>
      </p:cViewPr>
      <p:guideLst>
        <p:guide orient="horz" pos="3039"/>
        <p:guide pos="20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590794"/>
            <a:ext cx="5814457" cy="3384092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5105389"/>
            <a:ext cx="5130404" cy="2346813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69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7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517514"/>
            <a:ext cx="1474991" cy="823747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517514"/>
            <a:ext cx="4339466" cy="823747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33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02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423318"/>
            <a:ext cx="5899964" cy="4043359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6504929"/>
            <a:ext cx="5899964" cy="212630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50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2587570"/>
            <a:ext cx="2907229" cy="61674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2587570"/>
            <a:ext cx="2907229" cy="61674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55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517516"/>
            <a:ext cx="5899964" cy="18788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2382815"/>
            <a:ext cx="2893868" cy="1167781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3550596"/>
            <a:ext cx="2893868" cy="52223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2382815"/>
            <a:ext cx="2908120" cy="1167781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3550596"/>
            <a:ext cx="2908120" cy="52223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27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2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56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648018"/>
            <a:ext cx="2206252" cy="2268061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1399540"/>
            <a:ext cx="3463022" cy="6907687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916079"/>
            <a:ext cx="2206252" cy="5402397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22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648018"/>
            <a:ext cx="2206252" cy="2268061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1399540"/>
            <a:ext cx="3463022" cy="6907687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916079"/>
            <a:ext cx="2206252" cy="5402397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21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517516"/>
            <a:ext cx="5899964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2587570"/>
            <a:ext cx="5899964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9009246"/>
            <a:ext cx="1539121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74616-76D1-994D-8327-C5E87A869FBE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9009246"/>
            <a:ext cx="2308682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9009246"/>
            <a:ext cx="1539121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01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09D7769E-735C-104C-9AEE-162B90F21B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6" t="11481" r="9259" b="3334"/>
          <a:stretch/>
        </p:blipFill>
        <p:spPr>
          <a:xfrm>
            <a:off x="1315438" y="5865438"/>
            <a:ext cx="3905105" cy="38548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8DFD05-F927-E14E-82C7-33E6AC6DFF62}"/>
              </a:ext>
            </a:extLst>
          </p:cNvPr>
          <p:cNvSpPr/>
          <p:nvPr/>
        </p:nvSpPr>
        <p:spPr>
          <a:xfrm>
            <a:off x="1183341" y="2366682"/>
            <a:ext cx="537883" cy="3964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DC23E1-1B98-094F-AAAC-89C6EEE8895B}"/>
              </a:ext>
            </a:extLst>
          </p:cNvPr>
          <p:cNvSpPr/>
          <p:nvPr/>
        </p:nvSpPr>
        <p:spPr>
          <a:xfrm>
            <a:off x="1359119" y="8388"/>
            <a:ext cx="537883" cy="3964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F0CBA2-511C-F24F-A772-D07A2B46CDAD}"/>
              </a:ext>
            </a:extLst>
          </p:cNvPr>
          <p:cNvSpPr txBox="1"/>
          <p:nvPr/>
        </p:nvSpPr>
        <p:spPr>
          <a:xfrm>
            <a:off x="1158985" y="438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a</a:t>
            </a:r>
            <a:endParaRPr lang="en-FI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378DF-78C7-1242-92DE-A46509BF2694}"/>
              </a:ext>
            </a:extLst>
          </p:cNvPr>
          <p:cNvSpPr txBox="1"/>
          <p:nvPr/>
        </p:nvSpPr>
        <p:spPr>
          <a:xfrm>
            <a:off x="1169048" y="258381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b</a:t>
            </a:r>
            <a:endParaRPr lang="en-FI" b="1" dirty="0">
              <a:latin typeface="Helvetica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839939-4642-5843-BEF8-AD54BB66BF23}"/>
              </a:ext>
            </a:extLst>
          </p:cNvPr>
          <p:cNvSpPr txBox="1"/>
          <p:nvPr/>
        </p:nvSpPr>
        <p:spPr>
          <a:xfrm>
            <a:off x="1158985" y="5780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c</a:t>
            </a:r>
            <a:endParaRPr lang="en-FI" b="1" dirty="0">
              <a:latin typeface="Helvetica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B86F60-53A7-C24D-8FB5-E258148F4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806" y="0"/>
            <a:ext cx="3902613" cy="552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9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GÜVEN Jasmin</cp:lastModifiedBy>
  <cp:revision>3</cp:revision>
  <dcterms:created xsi:type="dcterms:W3CDTF">2022-02-21T17:20:59Z</dcterms:created>
  <dcterms:modified xsi:type="dcterms:W3CDTF">2022-02-22T12:48:50Z</dcterms:modified>
</cp:coreProperties>
</file>