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4200-4084-B034-5574-54BBD1E4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22191-4D80-9E82-E4CF-04227B077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5067-1BC1-3D1E-01AE-A5614908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09AE-12CB-C0E1-2B6D-CADFDEA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5083-0D5F-F82B-121F-0F990714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2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C8E1-79FF-ED74-8B88-32EA76DC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0174A-65ED-2219-9DDB-05A09B986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D685-C2F1-C236-1F97-31509D6E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3B86-D8FE-DCC6-6A9A-05F201B6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69D2-E6B0-5B1D-1753-9ABA6F50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BCD1D-BE01-E17F-6823-9332BA2BA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17C7-B8DD-1AB9-DD2E-CC8B881B2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D667-25C1-B048-D6B4-42DABAB9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94C6-A595-E6B3-5400-CE5520C0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EB83-CF0A-F5F5-3068-93219000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70-744B-1744-6A0F-892F2282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9340-CC3C-0078-A9F9-D273146A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3828-C3AC-7820-C0DA-61503CC9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BD92-5177-CDDF-54D3-E32537A4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981A7-F5AB-0516-1D54-5AF59195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0BD6-6744-20AC-EF42-885B90DA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F7AB6-3B7D-C54D-BD48-33BFEFC9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1BDD-0C9E-A7B1-1DBB-343183B9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5D825-A5E5-878D-D15F-4130884A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BAA9-C9E1-3C22-F585-B4B19EB3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4CF3-9723-A3E1-B64C-2F9FF2A8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B290-1408-76DD-CC2E-A7734F7B8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77666-496E-1686-7FCF-4FDCA6447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ABAE1-ACDD-05A5-14C0-1F57ACCB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D7B4-0D8C-B89F-60B3-B0147102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0C0A-105B-96D4-697C-634F6B36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1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3CAA-CA22-3400-DB27-4A8B87CA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08ED-7184-737C-7B1F-7A59C0CD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01A84-E882-C51D-75F6-7AA5C03EC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7E905-66E2-9A57-A1C9-83751584D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1F955-E335-0A1B-E577-DB583A071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B92BB-2D0C-ED9A-588B-4AE8394C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067B7-1A48-17EF-7AEB-82E0A293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E2BAB-EB89-32FE-2B4C-4245933D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09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4B79-F2F8-7F83-3E3B-66420C37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F6B09-8F50-A3E4-070F-80C5BEF6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E899-C1C4-47FF-63B3-578A0707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0D1CB-7550-D7D3-B3EE-E7FE9254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7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C6058-0ACE-DD59-04F1-599B4F9A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8390B-6386-EB6B-2167-7CAA994D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2598C-C6C0-FECB-7191-73561384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4624-585B-3B77-60B0-9EAE4E5E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8018-68FE-13B2-2E9C-99439197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4980C-39A8-4F48-137F-5E512AAD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7228D-96FF-09B9-A7E7-4603E523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325F2-EA6E-E0BC-F663-42D0E399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B16A1-5B9D-6139-78AC-59EEE2DE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4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A795-0987-A2A3-1F04-7DEED001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6F5A0-5831-EF5F-D860-072B75FE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C6612-BCE8-EAF9-3008-A919166EE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DB2E-294C-8803-2BBE-ECF728C7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DE29C-AD63-A5EC-A4E5-15EA2236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C415-34A0-1D5C-BF8F-2DBBC3AE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F7B76-CB69-3ABA-E697-DCC1C72C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8280C-DC84-AA7B-E280-E1FE3FFF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2695-B83D-3B98-CE53-999029233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E7E2-A7FE-FD44-B284-FCD75B38361D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880F-B7F5-FDEF-7DCD-8D8AC54E3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DB11-3589-D787-80ED-300F87D90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803323-52CD-E83A-0580-443D219C0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9"/>
          <a:stretch/>
        </p:blipFill>
        <p:spPr>
          <a:xfrm>
            <a:off x="-116557" y="-12032"/>
            <a:ext cx="12320589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6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8B49F1D-5BF9-AB99-E51F-5A5B2405A67E}"/>
              </a:ext>
            </a:extLst>
          </p:cNvPr>
          <p:cNvSpPr txBox="1"/>
          <p:nvPr/>
        </p:nvSpPr>
        <p:spPr>
          <a:xfrm>
            <a:off x="498465" y="4216399"/>
            <a:ext cx="4597224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 err="1"/>
              <a:t>yt-dlp</a:t>
            </a:r>
            <a:r>
              <a:rPr lang="en-US" dirty="0"/>
              <a:t> ”URL"\</a:t>
            </a:r>
          </a:p>
          <a:p>
            <a:r>
              <a:rPr lang="en-US" dirty="0">
                <a:highlight>
                  <a:srgbClr val="0000FF"/>
                </a:highlight>
              </a:rPr>
              <a:t>    --cookies ”{cookie file address}"\</a:t>
            </a:r>
          </a:p>
          <a:p>
            <a:r>
              <a:rPr lang="en-US" dirty="0">
                <a:highlight>
                  <a:srgbClr val="000080"/>
                </a:highlight>
              </a:rPr>
              <a:t>    -o ”{download path}/%(title)s_%(</a:t>
            </a:r>
            <a:r>
              <a:rPr lang="en-US" dirty="0" err="1">
                <a:highlight>
                  <a:srgbClr val="000080"/>
                </a:highlight>
              </a:rPr>
              <a:t>ext</a:t>
            </a:r>
            <a:r>
              <a:rPr lang="en-US" dirty="0">
                <a:highlight>
                  <a:srgbClr val="000080"/>
                </a:highlight>
              </a:rPr>
              <a:t>)s.mp4"\</a:t>
            </a:r>
          </a:p>
          <a:p>
            <a:r>
              <a:rPr lang="en-US" dirty="0">
                <a:highlight>
                  <a:srgbClr val="008000"/>
                </a:highlight>
              </a:rPr>
              <a:t>    --</a:t>
            </a:r>
            <a:r>
              <a:rPr lang="en-US" dirty="0" err="1">
                <a:highlight>
                  <a:srgbClr val="008000"/>
                </a:highlight>
              </a:rPr>
              <a:t>ffmpeg</a:t>
            </a:r>
            <a:r>
              <a:rPr lang="en-US" dirty="0">
                <a:highlight>
                  <a:srgbClr val="008000"/>
                </a:highlight>
              </a:rPr>
              <a:t>-location “{binary file address}"\</a:t>
            </a:r>
          </a:p>
          <a:p>
            <a:r>
              <a:rPr lang="en-US" dirty="0">
                <a:highlight>
                  <a:srgbClr val="FF00FF"/>
                </a:highlight>
              </a:rPr>
              <a:t>    -f '</a:t>
            </a:r>
            <a:r>
              <a:rPr lang="en-US" dirty="0" err="1">
                <a:highlight>
                  <a:srgbClr val="FF00FF"/>
                </a:highlight>
              </a:rPr>
              <a:t>bv</a:t>
            </a:r>
            <a:r>
              <a:rPr lang="en-US" dirty="0">
                <a:highlight>
                  <a:srgbClr val="FF00FF"/>
                </a:highlight>
              </a:rPr>
              <a:t>*[</a:t>
            </a:r>
            <a:r>
              <a:rPr lang="en-US" dirty="0" err="1">
                <a:highlight>
                  <a:srgbClr val="FF00FF"/>
                </a:highlight>
              </a:rPr>
              <a:t>ext</a:t>
            </a:r>
            <a:r>
              <a:rPr lang="en-US" dirty="0">
                <a:highlight>
                  <a:srgbClr val="FF00FF"/>
                </a:highlight>
              </a:rPr>
              <a:t>=mp4][height&gt;480]+</a:t>
            </a:r>
            <a:r>
              <a:rPr lang="en-US" dirty="0" err="1">
                <a:highlight>
                  <a:srgbClr val="FF00FF"/>
                </a:highlight>
              </a:rPr>
              <a:t>ba</a:t>
            </a:r>
            <a:r>
              <a:rPr lang="en-US" dirty="0">
                <a:highlight>
                  <a:srgbClr val="FF00FF"/>
                </a:highlight>
              </a:rPr>
              <a:t>’ </a:t>
            </a:r>
          </a:p>
          <a:p>
            <a:r>
              <a:rPr lang="en-US" dirty="0"/>
              <a:t>    --no-keep-fragments\</a:t>
            </a:r>
          </a:p>
          <a:p>
            <a:r>
              <a:rPr lang="en-US" dirty="0"/>
              <a:t>    --write-subs --embed-subs\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6E2D0-F933-A757-2158-9ADCA202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4070"/>
          </a:xfrm>
          <a:solidFill>
            <a:srgbClr val="FF0000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solidFill>
                  <a:schemeClr val="bg1"/>
                </a:solidFill>
                <a:latin typeface="B Titr" pitchFamily="2" charset="-78"/>
                <a:cs typeface="B Titr" pitchFamily="2" charset="-78"/>
              </a:rPr>
              <a:t>روش دانلود از </a:t>
            </a:r>
            <a:r>
              <a:rPr lang="fa-IR" dirty="0" err="1">
                <a:solidFill>
                  <a:schemeClr val="bg1"/>
                </a:solidFill>
                <a:latin typeface="B Titr" pitchFamily="2" charset="-78"/>
                <a:cs typeface="B Titr" pitchFamily="2" charset="-78"/>
              </a:rPr>
              <a:t>یوتیوب</a:t>
            </a:r>
            <a:r>
              <a:rPr lang="fa-IR" dirty="0">
                <a:solidFill>
                  <a:schemeClr val="bg1"/>
                </a:solidFill>
                <a:latin typeface="B Titr" pitchFamily="2" charset="-78"/>
                <a:cs typeface="B Titr" pitchFamily="2" charset="-78"/>
              </a:rPr>
              <a:t> با استفاده از </a:t>
            </a:r>
            <a:r>
              <a:rPr lang="en-US" dirty="0" err="1">
                <a:solidFill>
                  <a:schemeClr val="bg1"/>
                </a:solidFill>
                <a:latin typeface="B Titr" pitchFamily="2" charset="-78"/>
                <a:cs typeface="B Titr" pitchFamily="2" charset="-78"/>
              </a:rPr>
              <a:t>yt_dlp</a:t>
            </a:r>
            <a:endParaRPr lang="en-US" dirty="0">
              <a:solidFill>
                <a:schemeClr val="bg1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E1AC-0E2D-AF93-6EFA-5E457815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60" y="3649731"/>
            <a:ext cx="894442" cy="435740"/>
          </a:xfrm>
        </p:spPr>
        <p:txBody>
          <a:bodyPr>
            <a:normAutofit lnSpcReduction="10000"/>
          </a:bodyPr>
          <a:lstStyle/>
          <a:p>
            <a:pPr marL="0" marR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effectLst/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پایتون</a:t>
            </a:r>
            <a:endParaRPr lang="en-US" dirty="0">
              <a:effectLst/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endParaRPr lang="fa-I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0F8E804-071B-87B7-4648-24CBC58F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4922" b="14860"/>
          <a:stretch/>
        </p:blipFill>
        <p:spPr>
          <a:xfrm>
            <a:off x="746960" y="2532651"/>
            <a:ext cx="1106404" cy="1089809"/>
          </a:xfrm>
          <a:prstGeom prst="rect">
            <a:avLst/>
          </a:prstGeom>
        </p:spPr>
      </p:pic>
      <p:pic>
        <p:nvPicPr>
          <p:cNvPr id="2052" name="Picture 4" descr="GitHub - yt-dlp/yt-dlp: A feature-rich command-line audio/video downloader">
            <a:extLst>
              <a:ext uri="{FF2B5EF4-FFF2-40B4-BE49-F238E27FC236}">
                <a16:creationId xmlns:a16="http://schemas.microsoft.com/office/drawing/2014/main" id="{40AE2D6D-CBCF-945F-AFF1-9B73DF07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67" y="1908809"/>
            <a:ext cx="1106404" cy="11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924C38-E895-1E8A-68A2-0124ACCEFF4C}"/>
              </a:ext>
            </a:extLst>
          </p:cNvPr>
          <p:cNvSpPr txBox="1">
            <a:spLocks/>
          </p:cNvSpPr>
          <p:nvPr/>
        </p:nvSpPr>
        <p:spPr>
          <a:xfrm>
            <a:off x="1656348" y="3074842"/>
            <a:ext cx="1243264" cy="507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yt_dlp</a:t>
            </a:r>
            <a:endParaRPr lang="en-US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4CF640E-19DB-EC22-2A85-0EDA7DB87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54" y="3723492"/>
            <a:ext cx="2170682" cy="53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43347A-AE80-8B9B-D30F-0FAC0BBB174C}"/>
              </a:ext>
            </a:extLst>
          </p:cNvPr>
          <p:cNvSpPr txBox="1"/>
          <p:nvPr/>
        </p:nvSpPr>
        <p:spPr>
          <a:xfrm>
            <a:off x="7550830" y="4168597"/>
            <a:ext cx="2542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sz="2800" dirty="0" err="1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باینری</a:t>
            </a:r>
            <a:r>
              <a:rPr lang="fa-IR" sz="2800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 </a:t>
            </a:r>
            <a:r>
              <a:rPr lang="en-US" sz="2800" dirty="0" err="1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ffmpeg</a:t>
            </a:r>
            <a:endParaRPr lang="en-US" sz="2800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</p:txBody>
      </p:sp>
      <p:pic>
        <p:nvPicPr>
          <p:cNvPr id="1026" name="Picture 2" descr="Web Development Products &amp; Tools - Google for Developers">
            <a:extLst>
              <a:ext uri="{FF2B5EF4-FFF2-40B4-BE49-F238E27FC236}">
                <a16:creationId xmlns:a16="http://schemas.microsoft.com/office/drawing/2014/main" id="{765E5E75-FA96-A1DB-AF13-6AECBEC1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00" y="5126330"/>
            <a:ext cx="1264318" cy="12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6EF884-CF4B-E72F-DCD7-4ADF2572CA36}"/>
              </a:ext>
            </a:extLst>
          </p:cNvPr>
          <p:cNvSpPr txBox="1">
            <a:spLocks/>
          </p:cNvSpPr>
          <p:nvPr/>
        </p:nvSpPr>
        <p:spPr>
          <a:xfrm>
            <a:off x="5256301" y="6212653"/>
            <a:ext cx="2566985" cy="56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sz="3000" dirty="0" err="1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مرورگر</a:t>
            </a:r>
            <a:r>
              <a:rPr lang="fa-IR" sz="3000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 کروم</a:t>
            </a:r>
            <a:endParaRPr lang="en-US" sz="3000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  <a:p>
            <a:pPr marL="0" algn="ctr" rtl="1">
              <a:spcBef>
                <a:spcPts val="0"/>
              </a:spcBef>
            </a:pPr>
            <a:endParaRPr lang="fa-IR" sz="4400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A5EE4C-524D-BCA9-8EB3-73FA3866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46" y="4727955"/>
            <a:ext cx="1106404" cy="11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C36571-4421-7A85-57D7-97384DA42714}"/>
              </a:ext>
            </a:extLst>
          </p:cNvPr>
          <p:cNvSpPr txBox="1">
            <a:spLocks/>
          </p:cNvSpPr>
          <p:nvPr/>
        </p:nvSpPr>
        <p:spPr>
          <a:xfrm>
            <a:off x="6210558" y="5905240"/>
            <a:ext cx="2798205" cy="449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sz="3000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افزونه </a:t>
            </a:r>
            <a:r>
              <a:rPr lang="en-US" sz="3000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get cookies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0D4345B-3C1B-ED76-0953-69139DEF3384}"/>
              </a:ext>
            </a:extLst>
          </p:cNvPr>
          <p:cNvSpPr/>
          <p:nvPr/>
        </p:nvSpPr>
        <p:spPr>
          <a:xfrm>
            <a:off x="3093991" y="2012198"/>
            <a:ext cx="1301337" cy="8438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latin typeface="B Nazanin" pitchFamily="2" charset="-78"/>
                <a:cs typeface="B Nazanin" pitchFamily="2" charset="-78"/>
              </a:rPr>
              <a:t>درخواست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545E2B-9739-759F-B33E-9A4062EA03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530" y="1559686"/>
            <a:ext cx="2798205" cy="174887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8AB09FF-8665-B65F-713A-0247F3806C9E}"/>
              </a:ext>
            </a:extLst>
          </p:cNvPr>
          <p:cNvSpPr txBox="1">
            <a:spLocks/>
          </p:cNvSpPr>
          <p:nvPr/>
        </p:nvSpPr>
        <p:spPr>
          <a:xfrm>
            <a:off x="5471519" y="2892149"/>
            <a:ext cx="1254134" cy="40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B Titr" pitchFamily="2" charset="-78"/>
                <a:ea typeface="Calibri" panose="020F0502020204030204" pitchFamily="34" charset="0"/>
                <a:cs typeface="B Titr" pitchFamily="2" charset="-78"/>
              </a:rPr>
              <a:t>Sign in?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AA1F2415-F995-2DE2-4C63-020F4C1D703D}"/>
              </a:ext>
            </a:extLst>
          </p:cNvPr>
          <p:cNvSpPr/>
          <p:nvPr/>
        </p:nvSpPr>
        <p:spPr>
          <a:xfrm>
            <a:off x="5544778" y="3292786"/>
            <a:ext cx="887106" cy="136428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dirty="0">
                <a:latin typeface="B Nazanin" pitchFamily="2" charset="-78"/>
                <a:cs typeface="B Nazanin" pitchFamily="2" charset="-78"/>
              </a:rPr>
              <a:t>احراز هویت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0AF0D13-C6EE-544E-999E-FD4AECD366B9}"/>
              </a:ext>
            </a:extLst>
          </p:cNvPr>
          <p:cNvSpPr/>
          <p:nvPr/>
        </p:nvSpPr>
        <p:spPr>
          <a:xfrm>
            <a:off x="7581004" y="2057979"/>
            <a:ext cx="1301337" cy="8438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latin typeface="B Nazanin" pitchFamily="2" charset="-78"/>
                <a:cs typeface="B Nazanin" pitchFamily="2" charset="-78"/>
              </a:rPr>
              <a:t>پردازش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FF62C3F-067A-CB21-72A4-864AAF7C448A}"/>
              </a:ext>
            </a:extLst>
          </p:cNvPr>
          <p:cNvSpPr txBox="1">
            <a:spLocks/>
          </p:cNvSpPr>
          <p:nvPr/>
        </p:nvSpPr>
        <p:spPr>
          <a:xfrm>
            <a:off x="6854713" y="2831513"/>
            <a:ext cx="2430378" cy="489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B Titr" pitchFamily="2" charset="-78"/>
                <a:ea typeface="Calibri" panose="020F0502020204030204" pitchFamily="34" charset="0"/>
                <a:cs typeface="B Titr" pitchFamily="2" charset="-78"/>
              </a:rPr>
              <a:t>Post processing</a:t>
            </a:r>
          </a:p>
        </p:txBody>
      </p:sp>
      <p:pic>
        <p:nvPicPr>
          <p:cNvPr id="1030" name="Picture 6" descr="Audio Wave Vector Art, Icons, and Graphics for Free Download">
            <a:extLst>
              <a:ext uri="{FF2B5EF4-FFF2-40B4-BE49-F238E27FC236}">
                <a16:creationId xmlns:a16="http://schemas.microsoft.com/office/drawing/2014/main" id="{185026E3-00A3-836D-731C-8754A77C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166" y="3507511"/>
            <a:ext cx="1980987" cy="5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65,835 Captions Icon Stock Vectors and Vector Art | Shutterstock">
            <a:extLst>
              <a:ext uri="{FF2B5EF4-FFF2-40B4-BE49-F238E27FC236}">
                <a16:creationId xmlns:a16="http://schemas.microsoft.com/office/drawing/2014/main" id="{3DD50778-AB98-F1A3-FC9A-027EA9666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156" y="4507363"/>
            <a:ext cx="1326996" cy="132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7,439,594 Youtube logo Vector Images | Depositphotos">
            <a:extLst>
              <a:ext uri="{FF2B5EF4-FFF2-40B4-BE49-F238E27FC236}">
                <a16:creationId xmlns:a16="http://schemas.microsoft.com/office/drawing/2014/main" id="{6C4687A3-2EAE-A312-1B47-3A10FA520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7589" r="21224" b="26016"/>
          <a:stretch/>
        </p:blipFill>
        <p:spPr bwMode="auto">
          <a:xfrm>
            <a:off x="9689156" y="2097811"/>
            <a:ext cx="1309602" cy="9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2579F16F-2EFA-643D-1AEC-DE85E29CBD65}"/>
              </a:ext>
            </a:extLst>
          </p:cNvPr>
          <p:cNvSpPr/>
          <p:nvPr/>
        </p:nvSpPr>
        <p:spPr>
          <a:xfrm>
            <a:off x="10254022" y="3178524"/>
            <a:ext cx="223920" cy="225470"/>
          </a:xfrm>
          <a:prstGeom prst="plus">
            <a:avLst>
              <a:gd name="adj" fmla="val 430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7C79718E-D04F-F9D4-0008-C1B59EA0CE67}"/>
              </a:ext>
            </a:extLst>
          </p:cNvPr>
          <p:cNvSpPr/>
          <p:nvPr/>
        </p:nvSpPr>
        <p:spPr>
          <a:xfrm>
            <a:off x="10254022" y="4375012"/>
            <a:ext cx="223920" cy="225470"/>
          </a:xfrm>
          <a:prstGeom prst="plus">
            <a:avLst>
              <a:gd name="adj" fmla="val 430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A88BF8C-0256-502E-B1D6-C35C8B2E644C}"/>
              </a:ext>
            </a:extLst>
          </p:cNvPr>
          <p:cNvSpPr txBox="1">
            <a:spLocks/>
          </p:cNvSpPr>
          <p:nvPr/>
        </p:nvSpPr>
        <p:spPr>
          <a:xfrm>
            <a:off x="11179445" y="2313801"/>
            <a:ext cx="894442" cy="435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تصویر</a:t>
            </a:r>
            <a:endParaRPr lang="en-US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  <a:p>
            <a:pPr marL="0" algn="ctr" rtl="1">
              <a:spcBef>
                <a:spcPts val="0"/>
              </a:spcBef>
            </a:pPr>
            <a:endParaRPr lang="fa-IR" sz="4400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132FC29-110D-B7BE-30B5-7D767F7B920B}"/>
              </a:ext>
            </a:extLst>
          </p:cNvPr>
          <p:cNvSpPr txBox="1">
            <a:spLocks/>
          </p:cNvSpPr>
          <p:nvPr/>
        </p:nvSpPr>
        <p:spPr>
          <a:xfrm>
            <a:off x="11292795" y="3582203"/>
            <a:ext cx="894442" cy="435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صدا</a:t>
            </a:r>
            <a:endParaRPr lang="en-US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  <a:p>
            <a:pPr marL="0" algn="ctr" rtl="1">
              <a:spcBef>
                <a:spcPts val="0"/>
              </a:spcBef>
            </a:pPr>
            <a:endParaRPr lang="fa-IR" sz="4400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2F507DD-A05D-430C-0673-07296BE6B7D5}"/>
              </a:ext>
            </a:extLst>
          </p:cNvPr>
          <p:cNvSpPr txBox="1">
            <a:spLocks/>
          </p:cNvSpPr>
          <p:nvPr/>
        </p:nvSpPr>
        <p:spPr>
          <a:xfrm>
            <a:off x="10967483" y="4832036"/>
            <a:ext cx="1106404" cy="689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زیرنویس</a:t>
            </a:r>
            <a:endParaRPr lang="en-US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  <a:p>
            <a:pPr marL="0" algn="ctr" rtl="1">
              <a:spcBef>
                <a:spcPts val="0"/>
              </a:spcBef>
            </a:pPr>
            <a:endParaRPr lang="fa-IR" sz="4400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6D1822A-8C3E-956F-5DC1-858732FE1CCA}"/>
              </a:ext>
            </a:extLst>
          </p:cNvPr>
          <p:cNvSpPr/>
          <p:nvPr/>
        </p:nvSpPr>
        <p:spPr>
          <a:xfrm>
            <a:off x="9132010" y="1908809"/>
            <a:ext cx="2941877" cy="2337611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build="p"/>
      <p:bldP spid="8" grpId="0"/>
      <p:bldP spid="7" grpId="0"/>
      <p:bldP spid="9" grpId="0"/>
      <p:bldP spid="10" grpId="0"/>
      <p:bldP spid="13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209397-C486-89FC-B9DA-DE395CFDBC49}"/>
              </a:ext>
            </a:extLst>
          </p:cNvPr>
          <p:cNvSpPr txBox="1"/>
          <p:nvPr/>
        </p:nvSpPr>
        <p:spPr>
          <a:xfrm>
            <a:off x="-57150" y="2520852"/>
            <a:ext cx="12192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check python</a:t>
            </a:r>
          </a:p>
          <a:p>
            <a:r>
              <a:rPr lang="en-US" dirty="0"/>
              <a:t>python3 --version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8F481-28AD-35F2-6614-B3770ADA89B0}"/>
              </a:ext>
            </a:extLst>
          </p:cNvPr>
          <p:cNvSpPr txBox="1"/>
          <p:nvPr/>
        </p:nvSpPr>
        <p:spPr>
          <a:xfrm>
            <a:off x="0" y="1120143"/>
            <a:ext cx="1219200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 install </a:t>
            </a:r>
            <a:r>
              <a:rPr lang="en-US" dirty="0" err="1"/>
              <a:t>yt_dlp</a:t>
            </a:r>
            <a:r>
              <a:rPr lang="en-US" dirty="0"/>
              <a:t> on mac</a:t>
            </a:r>
          </a:p>
          <a:p>
            <a:r>
              <a:rPr lang="en-US" dirty="0" err="1"/>
              <a:t>sudo</a:t>
            </a:r>
            <a:r>
              <a:rPr lang="en-US" dirty="0"/>
              <a:t> curl -L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yt-dlp</a:t>
            </a:r>
            <a:r>
              <a:rPr lang="en-US" dirty="0"/>
              <a:t>/</a:t>
            </a:r>
            <a:r>
              <a:rPr lang="en-US" dirty="0" err="1"/>
              <a:t>yt-dlp</a:t>
            </a:r>
            <a:r>
              <a:rPr lang="en-US" dirty="0"/>
              <a:t>/releases/latest/download/</a:t>
            </a:r>
            <a:r>
              <a:rPr lang="en-US" dirty="0" err="1"/>
              <a:t>yt-dlp</a:t>
            </a:r>
            <a:r>
              <a:rPr lang="en-US" dirty="0"/>
              <a:t> -o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yt-dlp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a+rx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yt-dlp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9A39C-18F3-27B3-1996-BD758F83FDD2}"/>
              </a:ext>
            </a:extLst>
          </p:cNvPr>
          <p:cNvSpPr txBox="1"/>
          <p:nvPr/>
        </p:nvSpPr>
        <p:spPr>
          <a:xfrm>
            <a:off x="-2" y="2089548"/>
            <a:ext cx="12192002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 add get cookies extension to chrome browser </a:t>
            </a:r>
          </a:p>
          <a:p>
            <a:r>
              <a:rPr lang="en-US" dirty="0"/>
              <a:t>(https://</a:t>
            </a:r>
            <a:r>
              <a:rPr lang="en-US" dirty="0" err="1"/>
              <a:t>chromewebstore.google.com</a:t>
            </a:r>
            <a:r>
              <a:rPr lang="en-US" dirty="0"/>
              <a:t>/detail/get-</a:t>
            </a:r>
            <a:r>
              <a:rPr lang="en-US" dirty="0" err="1"/>
              <a:t>cookiestxt</a:t>
            </a:r>
            <a:r>
              <a:rPr lang="en-US" dirty="0"/>
              <a:t>-locally/</a:t>
            </a:r>
            <a:r>
              <a:rPr lang="en-US" dirty="0" err="1"/>
              <a:t>cclelndahbckbenkjhflpdbgdldlbecc?hl</a:t>
            </a:r>
            <a:r>
              <a:rPr lang="en-US" dirty="0"/>
              <a:t>=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6B5B5-29B0-CE2F-2D71-A9ACAC02CBBB}"/>
              </a:ext>
            </a:extLst>
          </p:cNvPr>
          <p:cNvSpPr txBox="1"/>
          <p:nvPr/>
        </p:nvSpPr>
        <p:spPr>
          <a:xfrm>
            <a:off x="-114300" y="3167183"/>
            <a:ext cx="12192002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4. download </a:t>
            </a:r>
            <a:r>
              <a:rPr lang="en-US" dirty="0" err="1"/>
              <a:t>ffmpeg</a:t>
            </a:r>
            <a:r>
              <a:rPr lang="en-US" dirty="0"/>
              <a:t> (https://</a:t>
            </a:r>
            <a:r>
              <a:rPr lang="en-US" dirty="0" err="1"/>
              <a:t>www.ffmpeg.org</a:t>
            </a:r>
            <a:r>
              <a:rPr lang="en-US" dirty="0"/>
              <a:t>/</a:t>
            </a:r>
            <a:r>
              <a:rPr lang="en-US" dirty="0" err="1"/>
              <a:t>download.html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0388E-E2F4-1EE1-6CA1-9DA23A2B518E}"/>
              </a:ext>
            </a:extLst>
          </p:cNvPr>
          <p:cNvSpPr txBox="1"/>
          <p:nvPr/>
        </p:nvSpPr>
        <p:spPr>
          <a:xfrm>
            <a:off x="-2" y="3429000"/>
            <a:ext cx="12192000" cy="23083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on mac</a:t>
            </a:r>
          </a:p>
          <a:p>
            <a:r>
              <a:rPr lang="en-US" dirty="0" err="1"/>
              <a:t>yt-dlp</a:t>
            </a:r>
            <a:r>
              <a:rPr lang="en-US" dirty="0"/>
              <a:t> "https://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=5-J1t0rAlOU"\</a:t>
            </a:r>
          </a:p>
          <a:p>
            <a:r>
              <a:rPr lang="en-US" dirty="0"/>
              <a:t>    --cookies "/Users/</a:t>
            </a:r>
            <a:r>
              <a:rPr lang="en-US" dirty="0" err="1"/>
              <a:t>meysam</a:t>
            </a:r>
            <a:r>
              <a:rPr lang="en-US" dirty="0"/>
              <a:t>/Downloads/</a:t>
            </a:r>
            <a:r>
              <a:rPr lang="en-US" dirty="0" err="1"/>
              <a:t>www.youtube.com_cookies.txt</a:t>
            </a:r>
            <a:r>
              <a:rPr lang="en-US" dirty="0"/>
              <a:t>"\</a:t>
            </a:r>
          </a:p>
          <a:p>
            <a:r>
              <a:rPr lang="en-US" dirty="0"/>
              <a:t>    -o "/Users/</a:t>
            </a:r>
            <a:r>
              <a:rPr lang="en-US" dirty="0" err="1"/>
              <a:t>meysam</a:t>
            </a:r>
            <a:r>
              <a:rPr lang="en-US" dirty="0"/>
              <a:t>/Downloads/</a:t>
            </a:r>
            <a:r>
              <a:rPr lang="en-US" dirty="0" err="1"/>
              <a:t>youtube</a:t>
            </a:r>
            <a:r>
              <a:rPr lang="en-US" dirty="0"/>
              <a:t>/%(title)s_%(</a:t>
            </a:r>
            <a:r>
              <a:rPr lang="en-US" dirty="0" err="1"/>
              <a:t>ext</a:t>
            </a:r>
            <a:r>
              <a:rPr lang="en-US" dirty="0"/>
              <a:t>)s.mp4"\</a:t>
            </a:r>
          </a:p>
          <a:p>
            <a:r>
              <a:rPr lang="en-US" dirty="0"/>
              <a:t>    --</a:t>
            </a:r>
            <a:r>
              <a:rPr lang="en-US" dirty="0" err="1"/>
              <a:t>ffmpeg</a:t>
            </a:r>
            <a:r>
              <a:rPr lang="en-US" dirty="0"/>
              <a:t>-location "/Users/</a:t>
            </a:r>
            <a:r>
              <a:rPr lang="en-US" dirty="0" err="1"/>
              <a:t>meysam</a:t>
            </a:r>
            <a:r>
              <a:rPr lang="en-US" dirty="0"/>
              <a:t>/Documents/binary"\</a:t>
            </a:r>
          </a:p>
          <a:p>
            <a:r>
              <a:rPr lang="en-US" dirty="0"/>
              <a:t>    --no-keep-fragments\</a:t>
            </a:r>
          </a:p>
          <a:p>
            <a:r>
              <a:rPr lang="en-US" dirty="0"/>
              <a:t>    --write-subs --embed-subs\</a:t>
            </a:r>
          </a:p>
          <a:p>
            <a:r>
              <a:rPr lang="en-US" dirty="0"/>
              <a:t>    -f '</a:t>
            </a:r>
            <a:r>
              <a:rPr lang="en-US" dirty="0" err="1"/>
              <a:t>bv</a:t>
            </a:r>
            <a:r>
              <a:rPr lang="en-US" dirty="0"/>
              <a:t>*[</a:t>
            </a:r>
            <a:r>
              <a:rPr lang="en-US" dirty="0" err="1"/>
              <a:t>ext</a:t>
            </a:r>
            <a:r>
              <a:rPr lang="en-US" dirty="0"/>
              <a:t>=mp4][height&gt;480]+</a:t>
            </a:r>
            <a:r>
              <a:rPr lang="en-US" dirty="0" err="1"/>
              <a:t>ba</a:t>
            </a:r>
            <a:r>
              <a:rPr lang="en-US" dirty="0"/>
              <a:t>'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89F17DA-6E7D-C604-2AF0-22297E37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4070"/>
          </a:xfrm>
          <a:solidFill>
            <a:srgbClr val="FF0000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solidFill>
                  <a:schemeClr val="bg1"/>
                </a:solidFill>
                <a:latin typeface="B Titr" pitchFamily="2" charset="-78"/>
                <a:cs typeface="B Titr" pitchFamily="2" charset="-78"/>
              </a:rPr>
              <a:t>نصب و آماده سازی  </a:t>
            </a:r>
            <a:endParaRPr lang="en-US" dirty="0">
              <a:solidFill>
                <a:schemeClr val="bg1"/>
              </a:solidFill>
              <a:latin typeface="B Titr" pitchFamily="2" charset="-78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062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E2D0-F933-A757-2158-9ADCA202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B Titr" pitchFamily="2" charset="-78"/>
                <a:cs typeface="B Titr" pitchFamily="2" charset="-78"/>
              </a:rPr>
              <a:t>استفاده از برنامه</a:t>
            </a:r>
            <a:endParaRPr lang="en-US" dirty="0">
              <a:latin typeface="B Titr" pitchFamily="2" charset="-78"/>
              <a:cs typeface="B Tit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E1AC-0E2D-AF93-6EFA-5E457815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indent="-571500" algn="r" rt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B Nazanin" pitchFamily="2" charset="-78"/>
              </a:rPr>
              <a:t>دانلود ویدیو با کیفیت همراه با زیرنویس</a:t>
            </a:r>
          </a:p>
          <a:p>
            <a:pPr marL="342900" marR="0" indent="-571500" algn="r" rt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B Nazanin" pitchFamily="2" charset="-78"/>
              </a:rPr>
              <a:t>دانلود پلی لیست همراه با زیرنویس</a:t>
            </a:r>
          </a:p>
          <a:p>
            <a:pPr marL="342900" marR="0" indent="-571500" algn="r" rt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B Nazanin" pitchFamily="2" charset="-78"/>
              </a:rPr>
              <a:t>دانلود موزیک</a:t>
            </a:r>
            <a:endParaRPr lang="fa-IR" sz="4400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endParaRPr lang="fa-I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  <a:p>
            <a:pPr marL="0" marR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fa-I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endParaRPr lang="fa-I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041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320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 Nazanin</vt:lpstr>
      <vt:lpstr>B Titr</vt:lpstr>
      <vt:lpstr>Calibri</vt:lpstr>
      <vt:lpstr>Calibri Light</vt:lpstr>
      <vt:lpstr>Wingdings</vt:lpstr>
      <vt:lpstr>Office Theme</vt:lpstr>
      <vt:lpstr>PowerPoint Presentation</vt:lpstr>
      <vt:lpstr>روش دانلود از یوتیوب با استفاده از yt_dlp</vt:lpstr>
      <vt:lpstr>نصب و آماده سازی  </vt:lpstr>
      <vt:lpstr>استفاده از برنامه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دانلود از یوتیوب با پایتون روی ویندوز و مک (ویدیو، پلی لیست، زیرنویس و موزیک) </dc:title>
  <dc:creator>Meysam Asgari</dc:creator>
  <cp:lastModifiedBy>Meysam Asgari</cp:lastModifiedBy>
  <cp:revision>9</cp:revision>
  <dcterms:created xsi:type="dcterms:W3CDTF">2024-07-15T09:10:34Z</dcterms:created>
  <dcterms:modified xsi:type="dcterms:W3CDTF">2024-07-22T14:01:21Z</dcterms:modified>
</cp:coreProperties>
</file>