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0" r:id="rId3"/>
    <p:sldId id="257" r:id="rId4"/>
    <p:sldId id="282" r:id="rId5"/>
    <p:sldId id="283" r:id="rId6"/>
    <p:sldId id="260" r:id="rId7"/>
    <p:sldId id="286" r:id="rId8"/>
    <p:sldId id="285" r:id="rId9"/>
    <p:sldId id="284" r:id="rId10"/>
    <p:sldId id="287" r:id="rId11"/>
    <p:sldId id="288" r:id="rId12"/>
    <p:sldId id="289" r:id="rId13"/>
    <p:sldId id="271" r:id="rId14"/>
    <p:sldId id="293" r:id="rId15"/>
    <p:sldId id="292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  <a:srgbClr val="4D1434"/>
    <a:srgbClr val="903163"/>
    <a:srgbClr val="CF6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382CD-25D4-4852-80A0-77C3360CEC6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7884-EF34-4D6D-B286-707DD7FD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8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1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65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17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8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1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4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0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0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0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0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4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293CA7-CAB9-448E-B113-8B199C176527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E25-B3E5-49DA-A427-26FF87385ECF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78F43A-3D25-4564-AF81-DF8EBD499E8E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CD31-46B0-4341-873E-E48AD3450C0C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1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F6D95A-278D-469C-8973-042D13EF374D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B551-5191-45D5-9EDE-295B91A485FE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40C-164E-4706-85AE-E7199918DA4A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F7A6-9FF3-4456-A040-50E90AD6C138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5F95-B14F-4796-9E5C-257791E21631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74B8AD-EA7F-4E24-8C6E-AF2910571B44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71-F902-4B3A-8BD4-7CA028166B77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0436CD-60FC-49E4-833E-CC786F0F75CC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1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894" y="1266092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BRAHMA: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Loop-Free Program Synthesizer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24D3D7F-5C10-48B4-916D-A59F07728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4197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10/15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bg1"/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0" y="3256542"/>
            <a:ext cx="10058400" cy="25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7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11/15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bg1"/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bg1"/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4026090"/>
            <a:ext cx="11029615" cy="1832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22" y="3322717"/>
            <a:ext cx="8892196" cy="1063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4785408"/>
            <a:ext cx="9105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0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Inputs (</a:t>
            </a:r>
            <a:r>
              <a:rPr lang="en-US" dirty="0" err="1"/>
              <a:t>Cegis</a:t>
            </a:r>
            <a:r>
              <a:rPr lang="en-US" dirty="0"/>
              <a:t>-Based Algorithm)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12/15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4026090"/>
            <a:ext cx="11029615" cy="1832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0" y="1879848"/>
            <a:ext cx="6211224" cy="49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13/15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D031FE-7CC4-4EF9-8D7C-88308290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606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13/15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D031FE-7CC4-4EF9-8D7C-88308290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5430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21B337-C257-46AF-85D6-8D3BF1843624}"/>
              </a:ext>
            </a:extLst>
          </p:cNvPr>
          <p:cNvSpPr/>
          <p:nvPr/>
        </p:nvSpPr>
        <p:spPr>
          <a:xfrm>
            <a:off x="16366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ADD</a:t>
            </a:r>
            <a:endParaRPr lang="fa-IR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5689C4-26C3-4899-B118-93749007EBE5}"/>
              </a:ext>
            </a:extLst>
          </p:cNvPr>
          <p:cNvSpPr/>
          <p:nvPr/>
        </p:nvSpPr>
        <p:spPr>
          <a:xfrm>
            <a:off x="2795955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INC</a:t>
            </a:r>
            <a:endParaRPr lang="fa-IR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2913AD-4D0B-42A8-B793-8AF9B389F9C7}"/>
              </a:ext>
            </a:extLst>
          </p:cNvPr>
          <p:cNvSpPr/>
          <p:nvPr/>
        </p:nvSpPr>
        <p:spPr>
          <a:xfrm>
            <a:off x="39861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OR</a:t>
            </a:r>
            <a:endParaRPr lang="fa-IR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E9062-F2F2-44E3-A34E-3F3CFE8F18B6}"/>
              </a:ext>
            </a:extLst>
          </p:cNvPr>
          <p:cNvCxnSpPr/>
          <p:nvPr/>
        </p:nvCxnSpPr>
        <p:spPr>
          <a:xfrm>
            <a:off x="17944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8889C5-92A3-4775-B229-ACE3AA17A3EF}"/>
              </a:ext>
            </a:extLst>
          </p:cNvPr>
          <p:cNvCxnSpPr/>
          <p:nvPr/>
        </p:nvCxnSpPr>
        <p:spPr>
          <a:xfrm>
            <a:off x="23405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A98357-ADDE-4D3C-B71A-2900ED1A11D9}"/>
              </a:ext>
            </a:extLst>
          </p:cNvPr>
          <p:cNvCxnSpPr/>
          <p:nvPr/>
        </p:nvCxnSpPr>
        <p:spPr>
          <a:xfrm>
            <a:off x="3237744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EB1121-12A9-4F3B-BBC3-69AE9473119A}"/>
              </a:ext>
            </a:extLst>
          </p:cNvPr>
          <p:cNvCxnSpPr/>
          <p:nvPr/>
        </p:nvCxnSpPr>
        <p:spPr>
          <a:xfrm>
            <a:off x="4148197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6804E-EA80-4FAE-A29B-E212FCFA4560}"/>
              </a:ext>
            </a:extLst>
          </p:cNvPr>
          <p:cNvCxnSpPr/>
          <p:nvPr/>
        </p:nvCxnSpPr>
        <p:spPr>
          <a:xfrm>
            <a:off x="4698529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CEE26E-F465-4C83-BCF5-CD6E2627D868}"/>
              </a:ext>
            </a:extLst>
          </p:cNvPr>
          <p:cNvCxnSpPr/>
          <p:nvPr/>
        </p:nvCxnSpPr>
        <p:spPr>
          <a:xfrm>
            <a:off x="3237744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D4428A-BDFE-440A-9A8B-47CAFEF32CE2}"/>
              </a:ext>
            </a:extLst>
          </p:cNvPr>
          <p:cNvCxnSpPr/>
          <p:nvPr/>
        </p:nvCxnSpPr>
        <p:spPr>
          <a:xfrm>
            <a:off x="2070010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EE48EF-F492-4BA8-9CB2-489E8B0F3D61}"/>
              </a:ext>
            </a:extLst>
          </p:cNvPr>
          <p:cNvCxnSpPr/>
          <p:nvPr/>
        </p:nvCxnSpPr>
        <p:spPr>
          <a:xfrm>
            <a:off x="4427977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BA4536-6437-473B-8D9B-9E1D399D1EAE}"/>
              </a:ext>
            </a:extLst>
          </p:cNvPr>
          <p:cNvCxnSpPr/>
          <p:nvPr/>
        </p:nvCxnSpPr>
        <p:spPr>
          <a:xfrm>
            <a:off x="600662" y="4409945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530CEC-AE68-4C1E-8FF5-2F5B415EDE9C}"/>
              </a:ext>
            </a:extLst>
          </p:cNvPr>
          <p:cNvSpPr/>
          <p:nvPr/>
        </p:nvSpPr>
        <p:spPr>
          <a:xfrm>
            <a:off x="1404997" y="3245302"/>
            <a:ext cx="3691466" cy="2302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501AD2-CC6B-4B8A-896D-4023700BC85A}"/>
              </a:ext>
            </a:extLst>
          </p:cNvPr>
          <p:cNvCxnSpPr/>
          <p:nvPr/>
        </p:nvCxnSpPr>
        <p:spPr>
          <a:xfrm>
            <a:off x="5159962" y="4393488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70DDF8-FF19-4AE0-94B6-8A4F2B5AF00A}"/>
              </a:ext>
            </a:extLst>
          </p:cNvPr>
          <p:cNvSpPr txBox="1"/>
          <p:nvPr/>
        </p:nvSpPr>
        <p:spPr>
          <a:xfrm>
            <a:off x="581192" y="4467184"/>
            <a:ext cx="8446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INPUT</a:t>
            </a:r>
            <a:endParaRPr lang="fa-IR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3FD174-69E5-484A-BF84-22DBEB1B5FFA}"/>
              </a:ext>
            </a:extLst>
          </p:cNvPr>
          <p:cNvSpPr txBox="1"/>
          <p:nvPr/>
        </p:nvSpPr>
        <p:spPr>
          <a:xfrm>
            <a:off x="5064692" y="4467184"/>
            <a:ext cx="10592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OUTPUT</a:t>
            </a:r>
            <a:endParaRPr lang="fa-I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35045-5220-4823-BA32-F6CB28A52E20}"/>
              </a:ext>
            </a:extLst>
          </p:cNvPr>
          <p:cNvSpPr txBox="1"/>
          <p:nvPr/>
        </p:nvSpPr>
        <p:spPr>
          <a:xfrm>
            <a:off x="1633828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X</a:t>
            </a:r>
            <a:endParaRPr lang="fa-I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D8A775-DCAD-4656-B790-519E5F993DC9}"/>
              </a:ext>
            </a:extLst>
          </p:cNvPr>
          <p:cNvSpPr txBox="1"/>
          <p:nvPr/>
        </p:nvSpPr>
        <p:spPr>
          <a:xfrm>
            <a:off x="2183930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X</a:t>
            </a:r>
            <a:endParaRPr lang="fa-I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128D47-F2EA-4EFF-B0D4-6BECDA2103C3}"/>
              </a:ext>
            </a:extLst>
          </p:cNvPr>
          <p:cNvSpPr txBox="1"/>
          <p:nvPr/>
        </p:nvSpPr>
        <p:spPr>
          <a:xfrm>
            <a:off x="3065753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X</a:t>
            </a:r>
            <a:endParaRPr lang="fa-IR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AD575D-20F6-4DBC-9A22-4440892652F3}"/>
              </a:ext>
            </a:extLst>
          </p:cNvPr>
          <p:cNvSpPr txBox="1"/>
          <p:nvPr/>
        </p:nvSpPr>
        <p:spPr>
          <a:xfrm>
            <a:off x="4540954" y="3358327"/>
            <a:ext cx="3151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X</a:t>
            </a:r>
            <a:endParaRPr lang="fa-IR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8DFCA1-A9DD-4115-8877-95DB3CE65D36}"/>
              </a:ext>
            </a:extLst>
          </p:cNvPr>
          <p:cNvSpPr txBox="1"/>
          <p:nvPr/>
        </p:nvSpPr>
        <p:spPr>
          <a:xfrm>
            <a:off x="3977675" y="3359442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X</a:t>
            </a:r>
            <a:endParaRPr lang="fa-IR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4081FB-6FA7-4A13-B82A-86B9944A51EA}"/>
              </a:ext>
            </a:extLst>
          </p:cNvPr>
          <p:cNvSpPr txBox="1"/>
          <p:nvPr/>
        </p:nvSpPr>
        <p:spPr>
          <a:xfrm>
            <a:off x="1905620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X</a:t>
            </a:r>
            <a:endParaRPr lang="fa-I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28F1FC-0325-47B5-B6E1-AE16E8CA1404}"/>
              </a:ext>
            </a:extLst>
          </p:cNvPr>
          <p:cNvSpPr txBox="1"/>
          <p:nvPr/>
        </p:nvSpPr>
        <p:spPr>
          <a:xfrm>
            <a:off x="3065753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X</a:t>
            </a:r>
            <a:endParaRPr lang="fa-I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B5533-335F-4F2A-A2B0-B0008B61A01C}"/>
              </a:ext>
            </a:extLst>
          </p:cNvPr>
          <p:cNvSpPr txBox="1"/>
          <p:nvPr/>
        </p:nvSpPr>
        <p:spPr>
          <a:xfrm>
            <a:off x="4261459" y="5223445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X</a:t>
            </a:r>
            <a:endParaRPr lang="fa-IR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A73591-2720-4094-A0CC-65209745F630}"/>
              </a:ext>
            </a:extLst>
          </p:cNvPr>
          <p:cNvSpPr txBox="1"/>
          <p:nvPr/>
        </p:nvSpPr>
        <p:spPr>
          <a:xfrm>
            <a:off x="794020" y="4100011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X</a:t>
            </a:r>
            <a:endParaRPr lang="fa-IR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C0F0C1-02C8-4595-8CE2-2E20AE8565F8}"/>
              </a:ext>
            </a:extLst>
          </p:cNvPr>
          <p:cNvSpPr txBox="1"/>
          <p:nvPr/>
        </p:nvSpPr>
        <p:spPr>
          <a:xfrm>
            <a:off x="5281764" y="4097689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X</a:t>
            </a:r>
            <a:endParaRPr lang="fa-IR" sz="16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494799F-4DA1-4DEA-A728-C99E85BB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67" y="1880473"/>
            <a:ext cx="4773580" cy="7530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Synthesis_Phase_1         Verification_Phase_1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2070010" y="2558381"/>
            <a:ext cx="3353646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(in | in+1)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8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494799F-4DA1-4DEA-A728-C99E85BB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67" y="1880473"/>
            <a:ext cx="4773580" cy="7530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Synthesis_Phase_1        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Verification_Phase_1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2070010" y="2558381"/>
            <a:ext cx="3353646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(in | in+1)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103DBD0-547C-4E63-879B-23ADB347DC46}"/>
              </a:ext>
            </a:extLst>
          </p:cNvPr>
          <p:cNvSpPr/>
          <p:nvPr/>
        </p:nvSpPr>
        <p:spPr>
          <a:xfrm>
            <a:off x="16366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ADD</a:t>
            </a:r>
            <a:endParaRPr lang="fa-IR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E4B729-34ED-4F19-A45C-9099E341F5A6}"/>
              </a:ext>
            </a:extLst>
          </p:cNvPr>
          <p:cNvSpPr/>
          <p:nvPr/>
        </p:nvSpPr>
        <p:spPr>
          <a:xfrm>
            <a:off x="2795955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INC</a:t>
            </a:r>
            <a:endParaRPr lang="fa-IR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D16FD49-D243-48A3-92D6-670A7E8CCE76}"/>
              </a:ext>
            </a:extLst>
          </p:cNvPr>
          <p:cNvSpPr/>
          <p:nvPr/>
        </p:nvSpPr>
        <p:spPr>
          <a:xfrm>
            <a:off x="39861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OR</a:t>
            </a:r>
            <a:endParaRPr lang="fa-IR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EEAC14-73FC-433D-902E-E0605E7B39CF}"/>
              </a:ext>
            </a:extLst>
          </p:cNvPr>
          <p:cNvCxnSpPr/>
          <p:nvPr/>
        </p:nvCxnSpPr>
        <p:spPr>
          <a:xfrm>
            <a:off x="17944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611EC7-89AC-4B06-8E3D-82B8C06D54EB}"/>
              </a:ext>
            </a:extLst>
          </p:cNvPr>
          <p:cNvCxnSpPr/>
          <p:nvPr/>
        </p:nvCxnSpPr>
        <p:spPr>
          <a:xfrm>
            <a:off x="23405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5054A1-939B-457F-85B2-D69F2E56FF6C}"/>
              </a:ext>
            </a:extLst>
          </p:cNvPr>
          <p:cNvCxnSpPr/>
          <p:nvPr/>
        </p:nvCxnSpPr>
        <p:spPr>
          <a:xfrm>
            <a:off x="3237744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A73EFE-8077-471C-92C8-3CFEB3AACCE2}"/>
              </a:ext>
            </a:extLst>
          </p:cNvPr>
          <p:cNvCxnSpPr/>
          <p:nvPr/>
        </p:nvCxnSpPr>
        <p:spPr>
          <a:xfrm>
            <a:off x="4148197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57C8-7641-40AB-8DC8-6E637C58BBCD}"/>
              </a:ext>
            </a:extLst>
          </p:cNvPr>
          <p:cNvCxnSpPr/>
          <p:nvPr/>
        </p:nvCxnSpPr>
        <p:spPr>
          <a:xfrm>
            <a:off x="4698529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A98605-9192-494C-9178-0EF46A8407C6}"/>
              </a:ext>
            </a:extLst>
          </p:cNvPr>
          <p:cNvCxnSpPr/>
          <p:nvPr/>
        </p:nvCxnSpPr>
        <p:spPr>
          <a:xfrm>
            <a:off x="3237744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9BA87B-4DB4-41EF-944F-2053D3FB9550}"/>
              </a:ext>
            </a:extLst>
          </p:cNvPr>
          <p:cNvCxnSpPr/>
          <p:nvPr/>
        </p:nvCxnSpPr>
        <p:spPr>
          <a:xfrm>
            <a:off x="2070010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606D5-14C5-48B4-B428-983AA79CF8A1}"/>
              </a:ext>
            </a:extLst>
          </p:cNvPr>
          <p:cNvCxnSpPr/>
          <p:nvPr/>
        </p:nvCxnSpPr>
        <p:spPr>
          <a:xfrm>
            <a:off x="4427977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AEE40B-AECC-49CD-9A7E-434679F0789A}"/>
              </a:ext>
            </a:extLst>
          </p:cNvPr>
          <p:cNvCxnSpPr/>
          <p:nvPr/>
        </p:nvCxnSpPr>
        <p:spPr>
          <a:xfrm>
            <a:off x="600662" y="4409945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05AE974-AF55-4F0B-92BE-9BC354299634}"/>
              </a:ext>
            </a:extLst>
          </p:cNvPr>
          <p:cNvSpPr/>
          <p:nvPr/>
        </p:nvSpPr>
        <p:spPr>
          <a:xfrm>
            <a:off x="1404997" y="3245302"/>
            <a:ext cx="3691466" cy="2302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8B873C-32CD-438E-B653-9124433667CB}"/>
              </a:ext>
            </a:extLst>
          </p:cNvPr>
          <p:cNvCxnSpPr/>
          <p:nvPr/>
        </p:nvCxnSpPr>
        <p:spPr>
          <a:xfrm>
            <a:off x="5159962" y="4393488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60C523-BCBE-4044-A34B-C45F8575659C}"/>
              </a:ext>
            </a:extLst>
          </p:cNvPr>
          <p:cNvSpPr txBox="1"/>
          <p:nvPr/>
        </p:nvSpPr>
        <p:spPr>
          <a:xfrm>
            <a:off x="581192" y="4467184"/>
            <a:ext cx="8446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INPUT</a:t>
            </a:r>
            <a:endParaRPr lang="fa-IR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26B65D-51C0-4693-8716-20173F59AD84}"/>
              </a:ext>
            </a:extLst>
          </p:cNvPr>
          <p:cNvSpPr txBox="1"/>
          <p:nvPr/>
        </p:nvSpPr>
        <p:spPr>
          <a:xfrm>
            <a:off x="5064692" y="4467184"/>
            <a:ext cx="10592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OUTPUT</a:t>
            </a:r>
            <a:endParaRPr lang="fa-I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B9E56C-B2FC-4E33-B1A3-DC80221139BC}"/>
              </a:ext>
            </a:extLst>
          </p:cNvPr>
          <p:cNvSpPr txBox="1"/>
          <p:nvPr/>
        </p:nvSpPr>
        <p:spPr>
          <a:xfrm>
            <a:off x="1633828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CB4DC2-F5AA-4B29-93DC-C78ED2DE8A2A}"/>
              </a:ext>
            </a:extLst>
          </p:cNvPr>
          <p:cNvSpPr txBox="1"/>
          <p:nvPr/>
        </p:nvSpPr>
        <p:spPr>
          <a:xfrm>
            <a:off x="2183930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47CA37-E5B7-4CC8-BE22-9385867035CB}"/>
              </a:ext>
            </a:extLst>
          </p:cNvPr>
          <p:cNvSpPr txBox="1"/>
          <p:nvPr/>
        </p:nvSpPr>
        <p:spPr>
          <a:xfrm>
            <a:off x="3065753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C9B7BA-193A-49C5-96B1-4E99D3F2A345}"/>
              </a:ext>
            </a:extLst>
          </p:cNvPr>
          <p:cNvSpPr txBox="1"/>
          <p:nvPr/>
        </p:nvSpPr>
        <p:spPr>
          <a:xfrm>
            <a:off x="4540954" y="3358327"/>
            <a:ext cx="3151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A3C1-E854-4E69-A2D3-FF756F0F71D8}"/>
              </a:ext>
            </a:extLst>
          </p:cNvPr>
          <p:cNvSpPr txBox="1"/>
          <p:nvPr/>
        </p:nvSpPr>
        <p:spPr>
          <a:xfrm>
            <a:off x="3977675" y="3359442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5FE813-76DB-44CF-8E5F-901260AF59C5}"/>
              </a:ext>
            </a:extLst>
          </p:cNvPr>
          <p:cNvSpPr txBox="1"/>
          <p:nvPr/>
        </p:nvSpPr>
        <p:spPr>
          <a:xfrm>
            <a:off x="1905620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81BD4D-996C-473F-942A-A74F9161A313}"/>
              </a:ext>
            </a:extLst>
          </p:cNvPr>
          <p:cNvSpPr txBox="1"/>
          <p:nvPr/>
        </p:nvSpPr>
        <p:spPr>
          <a:xfrm>
            <a:off x="3065753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6A6809-E28D-4FC8-89B0-A062CAA90075}"/>
              </a:ext>
            </a:extLst>
          </p:cNvPr>
          <p:cNvSpPr txBox="1"/>
          <p:nvPr/>
        </p:nvSpPr>
        <p:spPr>
          <a:xfrm>
            <a:off x="4261459" y="5223445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F32DB-5B98-4C24-A30B-CEAF2D602AE0}"/>
              </a:ext>
            </a:extLst>
          </p:cNvPr>
          <p:cNvSpPr txBox="1"/>
          <p:nvPr/>
        </p:nvSpPr>
        <p:spPr>
          <a:xfrm>
            <a:off x="794020" y="4100011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56BE6D-F3EC-44DF-A4CB-1A170D4393F4}"/>
              </a:ext>
            </a:extLst>
          </p:cNvPr>
          <p:cNvSpPr txBox="1"/>
          <p:nvPr/>
        </p:nvSpPr>
        <p:spPr>
          <a:xfrm>
            <a:off x="5281764" y="4097689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1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494799F-4DA1-4DEA-A728-C99E85BB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67" y="1880473"/>
            <a:ext cx="4773580" cy="7530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Synthesis_Phase_1         </a:t>
            </a:r>
            <a:r>
              <a:rPr lang="en-US" sz="2400" b="1" dirty="0">
                <a:solidFill>
                  <a:schemeClr val="tx1"/>
                </a:solidFill>
              </a:rPr>
              <a:t>Verification_Phase_1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2070010" y="2558381"/>
            <a:ext cx="3353646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(in | in+1)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103DBD0-547C-4E63-879B-23ADB347DC46}"/>
              </a:ext>
            </a:extLst>
          </p:cNvPr>
          <p:cNvSpPr/>
          <p:nvPr/>
        </p:nvSpPr>
        <p:spPr>
          <a:xfrm>
            <a:off x="16366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ADD</a:t>
            </a:r>
            <a:endParaRPr lang="fa-IR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E4B729-34ED-4F19-A45C-9099E341F5A6}"/>
              </a:ext>
            </a:extLst>
          </p:cNvPr>
          <p:cNvSpPr/>
          <p:nvPr/>
        </p:nvSpPr>
        <p:spPr>
          <a:xfrm>
            <a:off x="2795955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INC</a:t>
            </a:r>
            <a:endParaRPr lang="fa-IR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D16FD49-D243-48A3-92D6-670A7E8CCE76}"/>
              </a:ext>
            </a:extLst>
          </p:cNvPr>
          <p:cNvSpPr/>
          <p:nvPr/>
        </p:nvSpPr>
        <p:spPr>
          <a:xfrm>
            <a:off x="39861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OR</a:t>
            </a:r>
            <a:endParaRPr lang="fa-IR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EEAC14-73FC-433D-902E-E0605E7B39CF}"/>
              </a:ext>
            </a:extLst>
          </p:cNvPr>
          <p:cNvCxnSpPr/>
          <p:nvPr/>
        </p:nvCxnSpPr>
        <p:spPr>
          <a:xfrm>
            <a:off x="17944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611EC7-89AC-4B06-8E3D-82B8C06D54EB}"/>
              </a:ext>
            </a:extLst>
          </p:cNvPr>
          <p:cNvCxnSpPr/>
          <p:nvPr/>
        </p:nvCxnSpPr>
        <p:spPr>
          <a:xfrm>
            <a:off x="23405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5054A1-939B-457F-85B2-D69F2E56FF6C}"/>
              </a:ext>
            </a:extLst>
          </p:cNvPr>
          <p:cNvCxnSpPr/>
          <p:nvPr/>
        </p:nvCxnSpPr>
        <p:spPr>
          <a:xfrm>
            <a:off x="3237744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A73EFE-8077-471C-92C8-3CFEB3AACCE2}"/>
              </a:ext>
            </a:extLst>
          </p:cNvPr>
          <p:cNvCxnSpPr/>
          <p:nvPr/>
        </p:nvCxnSpPr>
        <p:spPr>
          <a:xfrm>
            <a:off x="4148197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57C8-7641-40AB-8DC8-6E637C58BBCD}"/>
              </a:ext>
            </a:extLst>
          </p:cNvPr>
          <p:cNvCxnSpPr/>
          <p:nvPr/>
        </p:nvCxnSpPr>
        <p:spPr>
          <a:xfrm>
            <a:off x="4698529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A98605-9192-494C-9178-0EF46A8407C6}"/>
              </a:ext>
            </a:extLst>
          </p:cNvPr>
          <p:cNvCxnSpPr/>
          <p:nvPr/>
        </p:nvCxnSpPr>
        <p:spPr>
          <a:xfrm>
            <a:off x="3237744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9BA87B-4DB4-41EF-944F-2053D3FB9550}"/>
              </a:ext>
            </a:extLst>
          </p:cNvPr>
          <p:cNvCxnSpPr/>
          <p:nvPr/>
        </p:nvCxnSpPr>
        <p:spPr>
          <a:xfrm>
            <a:off x="2070010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606D5-14C5-48B4-B428-983AA79CF8A1}"/>
              </a:ext>
            </a:extLst>
          </p:cNvPr>
          <p:cNvCxnSpPr/>
          <p:nvPr/>
        </p:nvCxnSpPr>
        <p:spPr>
          <a:xfrm>
            <a:off x="4427977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AEE40B-AECC-49CD-9A7E-434679F0789A}"/>
              </a:ext>
            </a:extLst>
          </p:cNvPr>
          <p:cNvCxnSpPr/>
          <p:nvPr/>
        </p:nvCxnSpPr>
        <p:spPr>
          <a:xfrm>
            <a:off x="600662" y="4409945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05AE974-AF55-4F0B-92BE-9BC354299634}"/>
              </a:ext>
            </a:extLst>
          </p:cNvPr>
          <p:cNvSpPr/>
          <p:nvPr/>
        </p:nvSpPr>
        <p:spPr>
          <a:xfrm>
            <a:off x="1404997" y="3245302"/>
            <a:ext cx="3691466" cy="2302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8B873C-32CD-438E-B653-9124433667CB}"/>
              </a:ext>
            </a:extLst>
          </p:cNvPr>
          <p:cNvCxnSpPr/>
          <p:nvPr/>
        </p:nvCxnSpPr>
        <p:spPr>
          <a:xfrm>
            <a:off x="5159962" y="4393488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60C523-BCBE-4044-A34B-C45F8575659C}"/>
              </a:ext>
            </a:extLst>
          </p:cNvPr>
          <p:cNvSpPr txBox="1"/>
          <p:nvPr/>
        </p:nvSpPr>
        <p:spPr>
          <a:xfrm>
            <a:off x="581192" y="4467184"/>
            <a:ext cx="8446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INPUT</a:t>
            </a:r>
            <a:endParaRPr lang="fa-IR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26B65D-51C0-4693-8716-20173F59AD84}"/>
              </a:ext>
            </a:extLst>
          </p:cNvPr>
          <p:cNvSpPr txBox="1"/>
          <p:nvPr/>
        </p:nvSpPr>
        <p:spPr>
          <a:xfrm>
            <a:off x="5064692" y="4467184"/>
            <a:ext cx="10592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OUTPUT</a:t>
            </a:r>
            <a:endParaRPr lang="fa-I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B9E56C-B2FC-4E33-B1A3-DC80221139BC}"/>
              </a:ext>
            </a:extLst>
          </p:cNvPr>
          <p:cNvSpPr txBox="1"/>
          <p:nvPr/>
        </p:nvSpPr>
        <p:spPr>
          <a:xfrm>
            <a:off x="1633828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CB4DC2-F5AA-4B29-93DC-C78ED2DE8A2A}"/>
              </a:ext>
            </a:extLst>
          </p:cNvPr>
          <p:cNvSpPr txBox="1"/>
          <p:nvPr/>
        </p:nvSpPr>
        <p:spPr>
          <a:xfrm>
            <a:off x="2183930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47CA37-E5B7-4CC8-BE22-9385867035CB}"/>
              </a:ext>
            </a:extLst>
          </p:cNvPr>
          <p:cNvSpPr txBox="1"/>
          <p:nvPr/>
        </p:nvSpPr>
        <p:spPr>
          <a:xfrm>
            <a:off x="3065753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C9B7BA-193A-49C5-96B1-4E99D3F2A345}"/>
              </a:ext>
            </a:extLst>
          </p:cNvPr>
          <p:cNvSpPr txBox="1"/>
          <p:nvPr/>
        </p:nvSpPr>
        <p:spPr>
          <a:xfrm>
            <a:off x="4540954" y="3358327"/>
            <a:ext cx="3151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A3C1-E854-4E69-A2D3-FF756F0F71D8}"/>
              </a:ext>
            </a:extLst>
          </p:cNvPr>
          <p:cNvSpPr txBox="1"/>
          <p:nvPr/>
        </p:nvSpPr>
        <p:spPr>
          <a:xfrm>
            <a:off x="3977675" y="3359442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5FE813-76DB-44CF-8E5F-901260AF59C5}"/>
              </a:ext>
            </a:extLst>
          </p:cNvPr>
          <p:cNvSpPr txBox="1"/>
          <p:nvPr/>
        </p:nvSpPr>
        <p:spPr>
          <a:xfrm>
            <a:off x="1905620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81BD4D-996C-473F-942A-A74F9161A313}"/>
              </a:ext>
            </a:extLst>
          </p:cNvPr>
          <p:cNvSpPr txBox="1"/>
          <p:nvPr/>
        </p:nvSpPr>
        <p:spPr>
          <a:xfrm>
            <a:off x="3065753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6A6809-E28D-4FC8-89B0-A062CAA90075}"/>
              </a:ext>
            </a:extLst>
          </p:cNvPr>
          <p:cNvSpPr txBox="1"/>
          <p:nvPr/>
        </p:nvSpPr>
        <p:spPr>
          <a:xfrm>
            <a:off x="4261459" y="5223445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F32DB-5B98-4C24-A30B-CEAF2D602AE0}"/>
              </a:ext>
            </a:extLst>
          </p:cNvPr>
          <p:cNvSpPr txBox="1"/>
          <p:nvPr/>
        </p:nvSpPr>
        <p:spPr>
          <a:xfrm>
            <a:off x="794020" y="4100011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56BE6D-F3EC-44DF-A4CB-1A170D4393F4}"/>
              </a:ext>
            </a:extLst>
          </p:cNvPr>
          <p:cNvSpPr txBox="1"/>
          <p:nvPr/>
        </p:nvSpPr>
        <p:spPr>
          <a:xfrm>
            <a:off x="5281764" y="4097689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14778D8-A244-4C57-8432-404F39D7D81C}"/>
              </a:ext>
            </a:extLst>
          </p:cNvPr>
          <p:cNvSpPr txBox="1">
            <a:spLocks/>
          </p:cNvSpPr>
          <p:nvPr/>
        </p:nvSpPr>
        <p:spPr>
          <a:xfrm>
            <a:off x="6372189" y="3010329"/>
            <a:ext cx="5381447" cy="2528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b="1" dirty="0" err="1"/>
              <a:t>Counter_Examples</a:t>
            </a:r>
            <a:r>
              <a:rPr lang="en-US" sz="2400" b="1" dirty="0"/>
              <a:t>: </a:t>
            </a:r>
          </a:p>
          <a:p>
            <a:pPr marL="0" indent="0" algn="ctr">
              <a:buNone/>
            </a:pPr>
            <a:r>
              <a:rPr lang="en-US" sz="2400" b="1" dirty="0"/>
              <a:t>127 </a:t>
            </a:r>
            <a:r>
              <a:rPr lang="en-US" sz="2400" b="1" dirty="0">
                <a:sym typeface="Wingdings" panose="05000000000000000000" pitchFamily="2" charset="2"/>
              </a:rPr>
              <a:t> 255</a:t>
            </a:r>
            <a:endParaRPr lang="en-US" sz="2400" b="1" dirty="0"/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127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127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950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494799F-4DA1-4DEA-A728-C99E85BB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67" y="1880473"/>
            <a:ext cx="4773580" cy="7530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Synthesis_Phase_2        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Verification_Phase_2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2070010" y="2558381"/>
            <a:ext cx="3353646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(in | in+1)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103DBD0-547C-4E63-879B-23ADB347DC46}"/>
              </a:ext>
            </a:extLst>
          </p:cNvPr>
          <p:cNvSpPr/>
          <p:nvPr/>
        </p:nvSpPr>
        <p:spPr>
          <a:xfrm>
            <a:off x="16366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ADD</a:t>
            </a:r>
            <a:endParaRPr lang="fa-IR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E4B729-34ED-4F19-A45C-9099E341F5A6}"/>
              </a:ext>
            </a:extLst>
          </p:cNvPr>
          <p:cNvSpPr/>
          <p:nvPr/>
        </p:nvSpPr>
        <p:spPr>
          <a:xfrm>
            <a:off x="2795955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INC</a:t>
            </a:r>
            <a:endParaRPr lang="fa-IR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D16FD49-D243-48A3-92D6-670A7E8CCE76}"/>
              </a:ext>
            </a:extLst>
          </p:cNvPr>
          <p:cNvSpPr/>
          <p:nvPr/>
        </p:nvSpPr>
        <p:spPr>
          <a:xfrm>
            <a:off x="39861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OR</a:t>
            </a:r>
            <a:endParaRPr lang="fa-IR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EEAC14-73FC-433D-902E-E0605E7B39CF}"/>
              </a:ext>
            </a:extLst>
          </p:cNvPr>
          <p:cNvCxnSpPr/>
          <p:nvPr/>
        </p:nvCxnSpPr>
        <p:spPr>
          <a:xfrm>
            <a:off x="17944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611EC7-89AC-4B06-8E3D-82B8C06D54EB}"/>
              </a:ext>
            </a:extLst>
          </p:cNvPr>
          <p:cNvCxnSpPr/>
          <p:nvPr/>
        </p:nvCxnSpPr>
        <p:spPr>
          <a:xfrm>
            <a:off x="23405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5054A1-939B-457F-85B2-D69F2E56FF6C}"/>
              </a:ext>
            </a:extLst>
          </p:cNvPr>
          <p:cNvCxnSpPr/>
          <p:nvPr/>
        </p:nvCxnSpPr>
        <p:spPr>
          <a:xfrm>
            <a:off x="3237744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A73EFE-8077-471C-92C8-3CFEB3AACCE2}"/>
              </a:ext>
            </a:extLst>
          </p:cNvPr>
          <p:cNvCxnSpPr/>
          <p:nvPr/>
        </p:nvCxnSpPr>
        <p:spPr>
          <a:xfrm>
            <a:off x="4148197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57C8-7641-40AB-8DC8-6E637C58BBCD}"/>
              </a:ext>
            </a:extLst>
          </p:cNvPr>
          <p:cNvCxnSpPr/>
          <p:nvPr/>
        </p:nvCxnSpPr>
        <p:spPr>
          <a:xfrm>
            <a:off x="4698529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A98605-9192-494C-9178-0EF46A8407C6}"/>
              </a:ext>
            </a:extLst>
          </p:cNvPr>
          <p:cNvCxnSpPr/>
          <p:nvPr/>
        </p:nvCxnSpPr>
        <p:spPr>
          <a:xfrm>
            <a:off x="3237744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9BA87B-4DB4-41EF-944F-2053D3FB9550}"/>
              </a:ext>
            </a:extLst>
          </p:cNvPr>
          <p:cNvCxnSpPr/>
          <p:nvPr/>
        </p:nvCxnSpPr>
        <p:spPr>
          <a:xfrm>
            <a:off x="2070010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606D5-14C5-48B4-B428-983AA79CF8A1}"/>
              </a:ext>
            </a:extLst>
          </p:cNvPr>
          <p:cNvCxnSpPr/>
          <p:nvPr/>
        </p:nvCxnSpPr>
        <p:spPr>
          <a:xfrm>
            <a:off x="4427977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AEE40B-AECC-49CD-9A7E-434679F0789A}"/>
              </a:ext>
            </a:extLst>
          </p:cNvPr>
          <p:cNvCxnSpPr/>
          <p:nvPr/>
        </p:nvCxnSpPr>
        <p:spPr>
          <a:xfrm>
            <a:off x="600662" y="4409945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05AE974-AF55-4F0B-92BE-9BC354299634}"/>
              </a:ext>
            </a:extLst>
          </p:cNvPr>
          <p:cNvSpPr/>
          <p:nvPr/>
        </p:nvSpPr>
        <p:spPr>
          <a:xfrm>
            <a:off x="1404997" y="3245302"/>
            <a:ext cx="3691466" cy="2302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8B873C-32CD-438E-B653-9124433667CB}"/>
              </a:ext>
            </a:extLst>
          </p:cNvPr>
          <p:cNvCxnSpPr/>
          <p:nvPr/>
        </p:nvCxnSpPr>
        <p:spPr>
          <a:xfrm>
            <a:off x="5159962" y="4393488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60C523-BCBE-4044-A34B-C45F8575659C}"/>
              </a:ext>
            </a:extLst>
          </p:cNvPr>
          <p:cNvSpPr txBox="1"/>
          <p:nvPr/>
        </p:nvSpPr>
        <p:spPr>
          <a:xfrm>
            <a:off x="581192" y="4467184"/>
            <a:ext cx="8446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INPUT</a:t>
            </a:r>
            <a:endParaRPr lang="fa-IR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26B65D-51C0-4693-8716-20173F59AD84}"/>
              </a:ext>
            </a:extLst>
          </p:cNvPr>
          <p:cNvSpPr txBox="1"/>
          <p:nvPr/>
        </p:nvSpPr>
        <p:spPr>
          <a:xfrm>
            <a:off x="5064692" y="4467184"/>
            <a:ext cx="10592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OUTPUT</a:t>
            </a:r>
            <a:endParaRPr lang="fa-I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B9E56C-B2FC-4E33-B1A3-DC80221139BC}"/>
              </a:ext>
            </a:extLst>
          </p:cNvPr>
          <p:cNvSpPr txBox="1"/>
          <p:nvPr/>
        </p:nvSpPr>
        <p:spPr>
          <a:xfrm>
            <a:off x="1633828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CB4DC2-F5AA-4B29-93DC-C78ED2DE8A2A}"/>
              </a:ext>
            </a:extLst>
          </p:cNvPr>
          <p:cNvSpPr txBox="1"/>
          <p:nvPr/>
        </p:nvSpPr>
        <p:spPr>
          <a:xfrm>
            <a:off x="2183930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47CA37-E5B7-4CC8-BE22-9385867035CB}"/>
              </a:ext>
            </a:extLst>
          </p:cNvPr>
          <p:cNvSpPr txBox="1"/>
          <p:nvPr/>
        </p:nvSpPr>
        <p:spPr>
          <a:xfrm>
            <a:off x="3065753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C9B7BA-193A-49C5-96B1-4E99D3F2A345}"/>
              </a:ext>
            </a:extLst>
          </p:cNvPr>
          <p:cNvSpPr txBox="1"/>
          <p:nvPr/>
        </p:nvSpPr>
        <p:spPr>
          <a:xfrm>
            <a:off x="4540954" y="3358327"/>
            <a:ext cx="3151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A3C1-E854-4E69-A2D3-FF756F0F71D8}"/>
              </a:ext>
            </a:extLst>
          </p:cNvPr>
          <p:cNvSpPr txBox="1"/>
          <p:nvPr/>
        </p:nvSpPr>
        <p:spPr>
          <a:xfrm>
            <a:off x="3977675" y="3359442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5FE813-76DB-44CF-8E5F-901260AF59C5}"/>
              </a:ext>
            </a:extLst>
          </p:cNvPr>
          <p:cNvSpPr txBox="1"/>
          <p:nvPr/>
        </p:nvSpPr>
        <p:spPr>
          <a:xfrm>
            <a:off x="1905620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81BD4D-996C-473F-942A-A74F9161A313}"/>
              </a:ext>
            </a:extLst>
          </p:cNvPr>
          <p:cNvSpPr txBox="1"/>
          <p:nvPr/>
        </p:nvSpPr>
        <p:spPr>
          <a:xfrm>
            <a:off x="3065753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6A6809-E28D-4FC8-89B0-A062CAA90075}"/>
              </a:ext>
            </a:extLst>
          </p:cNvPr>
          <p:cNvSpPr txBox="1"/>
          <p:nvPr/>
        </p:nvSpPr>
        <p:spPr>
          <a:xfrm>
            <a:off x="4261459" y="5223445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F32DB-5B98-4C24-A30B-CEAF2D602AE0}"/>
              </a:ext>
            </a:extLst>
          </p:cNvPr>
          <p:cNvSpPr txBox="1"/>
          <p:nvPr/>
        </p:nvSpPr>
        <p:spPr>
          <a:xfrm>
            <a:off x="794020" y="4100011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56BE6D-F3EC-44DF-A4CB-1A170D4393F4}"/>
              </a:ext>
            </a:extLst>
          </p:cNvPr>
          <p:cNvSpPr txBox="1"/>
          <p:nvPr/>
        </p:nvSpPr>
        <p:spPr>
          <a:xfrm>
            <a:off x="5281764" y="4097689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14778D8-A244-4C57-8432-404F39D7D81C}"/>
              </a:ext>
            </a:extLst>
          </p:cNvPr>
          <p:cNvSpPr txBox="1">
            <a:spLocks/>
          </p:cNvSpPr>
          <p:nvPr/>
        </p:nvSpPr>
        <p:spPr>
          <a:xfrm>
            <a:off x="6372189" y="3010329"/>
            <a:ext cx="5381447" cy="2528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b="1" dirty="0" err="1"/>
              <a:t>Counter_Examples</a:t>
            </a:r>
            <a:r>
              <a:rPr lang="en-US" sz="2400" b="1" dirty="0"/>
              <a:t>: </a:t>
            </a:r>
          </a:p>
          <a:p>
            <a:pPr marL="0" indent="0" algn="ctr">
              <a:buNone/>
            </a:pPr>
            <a:r>
              <a:rPr lang="en-US" sz="2400" b="1" dirty="0"/>
              <a:t>127 </a:t>
            </a:r>
            <a:r>
              <a:rPr lang="en-US" sz="2400" b="1" dirty="0">
                <a:sym typeface="Wingdings" panose="05000000000000000000" pitchFamily="2" charset="2"/>
              </a:rPr>
              <a:t> 255</a:t>
            </a:r>
            <a:endParaRPr lang="en-US" sz="2400" b="1" dirty="0"/>
          </a:p>
          <a:p>
            <a:pPr marL="0" indent="0" algn="ctr">
              <a:buFont typeface="Wingdings 2" panose="05020102010507070707" pitchFamily="18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246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494799F-4DA1-4DEA-A728-C99E85BB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67" y="1880473"/>
            <a:ext cx="4773580" cy="7530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Synthesis_Phase_2         </a:t>
            </a:r>
            <a:r>
              <a:rPr lang="en-US" sz="2400" b="1" dirty="0">
                <a:solidFill>
                  <a:schemeClr val="tx1"/>
                </a:solidFill>
              </a:rPr>
              <a:t>Verification_Phase_2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2070010" y="2558381"/>
            <a:ext cx="3353646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(in | in+1)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103DBD0-547C-4E63-879B-23ADB347DC46}"/>
              </a:ext>
            </a:extLst>
          </p:cNvPr>
          <p:cNvSpPr/>
          <p:nvPr/>
        </p:nvSpPr>
        <p:spPr>
          <a:xfrm>
            <a:off x="16366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ADD</a:t>
            </a:r>
            <a:endParaRPr lang="fa-IR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E4B729-34ED-4F19-A45C-9099E341F5A6}"/>
              </a:ext>
            </a:extLst>
          </p:cNvPr>
          <p:cNvSpPr/>
          <p:nvPr/>
        </p:nvSpPr>
        <p:spPr>
          <a:xfrm>
            <a:off x="2795955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INC</a:t>
            </a:r>
            <a:endParaRPr lang="fa-IR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D16FD49-D243-48A3-92D6-670A7E8CCE76}"/>
              </a:ext>
            </a:extLst>
          </p:cNvPr>
          <p:cNvSpPr/>
          <p:nvPr/>
        </p:nvSpPr>
        <p:spPr>
          <a:xfrm>
            <a:off x="39861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OR</a:t>
            </a:r>
            <a:endParaRPr lang="fa-IR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EEAC14-73FC-433D-902E-E0605E7B39CF}"/>
              </a:ext>
            </a:extLst>
          </p:cNvPr>
          <p:cNvCxnSpPr/>
          <p:nvPr/>
        </p:nvCxnSpPr>
        <p:spPr>
          <a:xfrm>
            <a:off x="17944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611EC7-89AC-4B06-8E3D-82B8C06D54EB}"/>
              </a:ext>
            </a:extLst>
          </p:cNvPr>
          <p:cNvCxnSpPr/>
          <p:nvPr/>
        </p:nvCxnSpPr>
        <p:spPr>
          <a:xfrm>
            <a:off x="23405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5054A1-939B-457F-85B2-D69F2E56FF6C}"/>
              </a:ext>
            </a:extLst>
          </p:cNvPr>
          <p:cNvCxnSpPr/>
          <p:nvPr/>
        </p:nvCxnSpPr>
        <p:spPr>
          <a:xfrm>
            <a:off x="3237744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A73EFE-8077-471C-92C8-3CFEB3AACCE2}"/>
              </a:ext>
            </a:extLst>
          </p:cNvPr>
          <p:cNvCxnSpPr/>
          <p:nvPr/>
        </p:nvCxnSpPr>
        <p:spPr>
          <a:xfrm>
            <a:off x="4148197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57C8-7641-40AB-8DC8-6E637C58BBCD}"/>
              </a:ext>
            </a:extLst>
          </p:cNvPr>
          <p:cNvCxnSpPr/>
          <p:nvPr/>
        </p:nvCxnSpPr>
        <p:spPr>
          <a:xfrm>
            <a:off x="4698529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A98605-9192-494C-9178-0EF46A8407C6}"/>
              </a:ext>
            </a:extLst>
          </p:cNvPr>
          <p:cNvCxnSpPr/>
          <p:nvPr/>
        </p:nvCxnSpPr>
        <p:spPr>
          <a:xfrm>
            <a:off x="3237744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9BA87B-4DB4-41EF-944F-2053D3FB9550}"/>
              </a:ext>
            </a:extLst>
          </p:cNvPr>
          <p:cNvCxnSpPr/>
          <p:nvPr/>
        </p:nvCxnSpPr>
        <p:spPr>
          <a:xfrm>
            <a:off x="2070010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606D5-14C5-48B4-B428-983AA79CF8A1}"/>
              </a:ext>
            </a:extLst>
          </p:cNvPr>
          <p:cNvCxnSpPr/>
          <p:nvPr/>
        </p:nvCxnSpPr>
        <p:spPr>
          <a:xfrm>
            <a:off x="4427977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AEE40B-AECC-49CD-9A7E-434679F0789A}"/>
              </a:ext>
            </a:extLst>
          </p:cNvPr>
          <p:cNvCxnSpPr/>
          <p:nvPr/>
        </p:nvCxnSpPr>
        <p:spPr>
          <a:xfrm>
            <a:off x="600662" y="4409945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05AE974-AF55-4F0B-92BE-9BC354299634}"/>
              </a:ext>
            </a:extLst>
          </p:cNvPr>
          <p:cNvSpPr/>
          <p:nvPr/>
        </p:nvSpPr>
        <p:spPr>
          <a:xfrm>
            <a:off x="1404997" y="3245302"/>
            <a:ext cx="3691466" cy="2302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8B873C-32CD-438E-B653-9124433667CB}"/>
              </a:ext>
            </a:extLst>
          </p:cNvPr>
          <p:cNvCxnSpPr/>
          <p:nvPr/>
        </p:nvCxnSpPr>
        <p:spPr>
          <a:xfrm>
            <a:off x="5159962" y="4393488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60C523-BCBE-4044-A34B-C45F8575659C}"/>
              </a:ext>
            </a:extLst>
          </p:cNvPr>
          <p:cNvSpPr txBox="1"/>
          <p:nvPr/>
        </p:nvSpPr>
        <p:spPr>
          <a:xfrm>
            <a:off x="581192" y="4467184"/>
            <a:ext cx="8446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INPUT</a:t>
            </a:r>
            <a:endParaRPr lang="fa-IR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26B65D-51C0-4693-8716-20173F59AD84}"/>
              </a:ext>
            </a:extLst>
          </p:cNvPr>
          <p:cNvSpPr txBox="1"/>
          <p:nvPr/>
        </p:nvSpPr>
        <p:spPr>
          <a:xfrm>
            <a:off x="5064692" y="4467184"/>
            <a:ext cx="10592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OUTPUT</a:t>
            </a:r>
            <a:endParaRPr lang="fa-I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B9E56C-B2FC-4E33-B1A3-DC80221139BC}"/>
              </a:ext>
            </a:extLst>
          </p:cNvPr>
          <p:cNvSpPr txBox="1"/>
          <p:nvPr/>
        </p:nvSpPr>
        <p:spPr>
          <a:xfrm>
            <a:off x="1633828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CB4DC2-F5AA-4B29-93DC-C78ED2DE8A2A}"/>
              </a:ext>
            </a:extLst>
          </p:cNvPr>
          <p:cNvSpPr txBox="1"/>
          <p:nvPr/>
        </p:nvSpPr>
        <p:spPr>
          <a:xfrm>
            <a:off x="2183930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47CA37-E5B7-4CC8-BE22-9385867035CB}"/>
              </a:ext>
            </a:extLst>
          </p:cNvPr>
          <p:cNvSpPr txBox="1"/>
          <p:nvPr/>
        </p:nvSpPr>
        <p:spPr>
          <a:xfrm>
            <a:off x="3065753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C9B7BA-193A-49C5-96B1-4E99D3F2A345}"/>
              </a:ext>
            </a:extLst>
          </p:cNvPr>
          <p:cNvSpPr txBox="1"/>
          <p:nvPr/>
        </p:nvSpPr>
        <p:spPr>
          <a:xfrm>
            <a:off x="4540954" y="3358327"/>
            <a:ext cx="3151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A3C1-E854-4E69-A2D3-FF756F0F71D8}"/>
              </a:ext>
            </a:extLst>
          </p:cNvPr>
          <p:cNvSpPr txBox="1"/>
          <p:nvPr/>
        </p:nvSpPr>
        <p:spPr>
          <a:xfrm>
            <a:off x="3977675" y="3359442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5FE813-76DB-44CF-8E5F-901260AF59C5}"/>
              </a:ext>
            </a:extLst>
          </p:cNvPr>
          <p:cNvSpPr txBox="1"/>
          <p:nvPr/>
        </p:nvSpPr>
        <p:spPr>
          <a:xfrm>
            <a:off x="1905620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81BD4D-996C-473F-942A-A74F9161A313}"/>
              </a:ext>
            </a:extLst>
          </p:cNvPr>
          <p:cNvSpPr txBox="1"/>
          <p:nvPr/>
        </p:nvSpPr>
        <p:spPr>
          <a:xfrm>
            <a:off x="3065753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6A6809-E28D-4FC8-89B0-A062CAA90075}"/>
              </a:ext>
            </a:extLst>
          </p:cNvPr>
          <p:cNvSpPr txBox="1"/>
          <p:nvPr/>
        </p:nvSpPr>
        <p:spPr>
          <a:xfrm>
            <a:off x="4261459" y="5223445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F32DB-5B98-4C24-A30B-CEAF2D602AE0}"/>
              </a:ext>
            </a:extLst>
          </p:cNvPr>
          <p:cNvSpPr txBox="1"/>
          <p:nvPr/>
        </p:nvSpPr>
        <p:spPr>
          <a:xfrm>
            <a:off x="794020" y="4100011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56BE6D-F3EC-44DF-A4CB-1A170D4393F4}"/>
              </a:ext>
            </a:extLst>
          </p:cNvPr>
          <p:cNvSpPr txBox="1"/>
          <p:nvPr/>
        </p:nvSpPr>
        <p:spPr>
          <a:xfrm>
            <a:off x="5281764" y="4097689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14778D8-A244-4C57-8432-404F39D7D81C}"/>
              </a:ext>
            </a:extLst>
          </p:cNvPr>
          <p:cNvSpPr txBox="1">
            <a:spLocks/>
          </p:cNvSpPr>
          <p:nvPr/>
        </p:nvSpPr>
        <p:spPr>
          <a:xfrm>
            <a:off x="6372189" y="3010329"/>
            <a:ext cx="5381447" cy="2528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b="1" dirty="0" err="1"/>
              <a:t>Counter_Examples</a:t>
            </a:r>
            <a:r>
              <a:rPr lang="en-US" sz="2400" b="1" dirty="0"/>
              <a:t>: </a:t>
            </a:r>
          </a:p>
          <a:p>
            <a:pPr marL="0" indent="0" algn="ctr">
              <a:buNone/>
            </a:pPr>
            <a:r>
              <a:rPr lang="en-US" sz="2400" b="1" dirty="0"/>
              <a:t>127 </a:t>
            </a:r>
            <a:r>
              <a:rPr lang="en-US" sz="2400" b="1" dirty="0">
                <a:sym typeface="Wingdings" panose="05000000000000000000" pitchFamily="2" charset="2"/>
              </a:rPr>
              <a:t> 255</a:t>
            </a: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65 </a:t>
            </a:r>
            <a:r>
              <a:rPr lang="en-US" sz="2400" b="1" dirty="0">
                <a:sym typeface="Wingdings" panose="05000000000000000000" pitchFamily="2" charset="2"/>
              </a:rPr>
              <a:t> 67</a:t>
            </a:r>
            <a:endParaRPr lang="en-US" sz="2400" b="1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65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131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827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6468" y="3927404"/>
            <a:ext cx="6488349" cy="147501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150" y="1871071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465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508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4494" y="793899"/>
            <a:ext cx="3376659" cy="1163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D1434"/>
                </a:solidFill>
              </a:rPr>
              <a:t>Advantage over 3 PS </a:t>
            </a:r>
            <a:r>
              <a:rPr lang="en-US" dirty="0" err="1">
                <a:solidFill>
                  <a:srgbClr val="4D1434"/>
                </a:solidFill>
              </a:rPr>
              <a:t>Dimentions</a:t>
            </a:r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84924" y="793899"/>
            <a:ext cx="3376659" cy="1163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03163"/>
                </a:solidFill>
              </a:rPr>
              <a:t>Building 4 main components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903163"/>
                </a:solidFill>
              </a:rPr>
              <a:t>Cegis</a:t>
            </a:r>
            <a:r>
              <a:rPr lang="en-US" dirty="0">
                <a:solidFill>
                  <a:srgbClr val="903163"/>
                </a:solidFill>
              </a:rPr>
              <a:t>-based Algorithm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198081" y="793899"/>
            <a:ext cx="3376659" cy="1163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69FA7"/>
                </a:solidFill>
              </a:rPr>
              <a:t>Working with Z3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69FA7"/>
                </a:solidFill>
              </a:rPr>
              <a:t>Future Intentions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7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494799F-4DA1-4DEA-A728-C99E85BB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67" y="1880473"/>
            <a:ext cx="4773580" cy="7530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Synthesis_Phase_3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       Verification_Phase_3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2070010" y="2558381"/>
            <a:ext cx="3353646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(in | in+1)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103DBD0-547C-4E63-879B-23ADB347DC46}"/>
              </a:ext>
            </a:extLst>
          </p:cNvPr>
          <p:cNvSpPr/>
          <p:nvPr/>
        </p:nvSpPr>
        <p:spPr>
          <a:xfrm>
            <a:off x="16366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ADD</a:t>
            </a:r>
            <a:endParaRPr lang="fa-IR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E4B729-34ED-4F19-A45C-9099E341F5A6}"/>
              </a:ext>
            </a:extLst>
          </p:cNvPr>
          <p:cNvSpPr/>
          <p:nvPr/>
        </p:nvSpPr>
        <p:spPr>
          <a:xfrm>
            <a:off x="2795955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INC</a:t>
            </a:r>
            <a:endParaRPr lang="fa-IR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D16FD49-D243-48A3-92D6-670A7E8CCE76}"/>
              </a:ext>
            </a:extLst>
          </p:cNvPr>
          <p:cNvSpPr/>
          <p:nvPr/>
        </p:nvSpPr>
        <p:spPr>
          <a:xfrm>
            <a:off x="39861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OR</a:t>
            </a:r>
            <a:endParaRPr lang="fa-IR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EEAC14-73FC-433D-902E-E0605E7B39CF}"/>
              </a:ext>
            </a:extLst>
          </p:cNvPr>
          <p:cNvCxnSpPr/>
          <p:nvPr/>
        </p:nvCxnSpPr>
        <p:spPr>
          <a:xfrm>
            <a:off x="17944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611EC7-89AC-4B06-8E3D-82B8C06D54EB}"/>
              </a:ext>
            </a:extLst>
          </p:cNvPr>
          <p:cNvCxnSpPr/>
          <p:nvPr/>
        </p:nvCxnSpPr>
        <p:spPr>
          <a:xfrm>
            <a:off x="23405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5054A1-939B-457F-85B2-D69F2E56FF6C}"/>
              </a:ext>
            </a:extLst>
          </p:cNvPr>
          <p:cNvCxnSpPr/>
          <p:nvPr/>
        </p:nvCxnSpPr>
        <p:spPr>
          <a:xfrm>
            <a:off x="3237744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A73EFE-8077-471C-92C8-3CFEB3AACCE2}"/>
              </a:ext>
            </a:extLst>
          </p:cNvPr>
          <p:cNvCxnSpPr/>
          <p:nvPr/>
        </p:nvCxnSpPr>
        <p:spPr>
          <a:xfrm>
            <a:off x="4148197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57C8-7641-40AB-8DC8-6E637C58BBCD}"/>
              </a:ext>
            </a:extLst>
          </p:cNvPr>
          <p:cNvCxnSpPr/>
          <p:nvPr/>
        </p:nvCxnSpPr>
        <p:spPr>
          <a:xfrm>
            <a:off x="4698529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A98605-9192-494C-9178-0EF46A8407C6}"/>
              </a:ext>
            </a:extLst>
          </p:cNvPr>
          <p:cNvCxnSpPr/>
          <p:nvPr/>
        </p:nvCxnSpPr>
        <p:spPr>
          <a:xfrm>
            <a:off x="3237744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9BA87B-4DB4-41EF-944F-2053D3FB9550}"/>
              </a:ext>
            </a:extLst>
          </p:cNvPr>
          <p:cNvCxnSpPr/>
          <p:nvPr/>
        </p:nvCxnSpPr>
        <p:spPr>
          <a:xfrm>
            <a:off x="2070010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606D5-14C5-48B4-B428-983AA79CF8A1}"/>
              </a:ext>
            </a:extLst>
          </p:cNvPr>
          <p:cNvCxnSpPr/>
          <p:nvPr/>
        </p:nvCxnSpPr>
        <p:spPr>
          <a:xfrm>
            <a:off x="4427977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AEE40B-AECC-49CD-9A7E-434679F0789A}"/>
              </a:ext>
            </a:extLst>
          </p:cNvPr>
          <p:cNvCxnSpPr/>
          <p:nvPr/>
        </p:nvCxnSpPr>
        <p:spPr>
          <a:xfrm>
            <a:off x="600662" y="4409945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05AE974-AF55-4F0B-92BE-9BC354299634}"/>
              </a:ext>
            </a:extLst>
          </p:cNvPr>
          <p:cNvSpPr/>
          <p:nvPr/>
        </p:nvSpPr>
        <p:spPr>
          <a:xfrm>
            <a:off x="1404997" y="3245302"/>
            <a:ext cx="3691466" cy="2302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8B873C-32CD-438E-B653-9124433667CB}"/>
              </a:ext>
            </a:extLst>
          </p:cNvPr>
          <p:cNvCxnSpPr/>
          <p:nvPr/>
        </p:nvCxnSpPr>
        <p:spPr>
          <a:xfrm>
            <a:off x="5159962" y="4393488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60C523-BCBE-4044-A34B-C45F8575659C}"/>
              </a:ext>
            </a:extLst>
          </p:cNvPr>
          <p:cNvSpPr txBox="1"/>
          <p:nvPr/>
        </p:nvSpPr>
        <p:spPr>
          <a:xfrm>
            <a:off x="581192" y="4467184"/>
            <a:ext cx="8446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INPUT</a:t>
            </a:r>
            <a:endParaRPr lang="fa-IR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26B65D-51C0-4693-8716-20173F59AD84}"/>
              </a:ext>
            </a:extLst>
          </p:cNvPr>
          <p:cNvSpPr txBox="1"/>
          <p:nvPr/>
        </p:nvSpPr>
        <p:spPr>
          <a:xfrm>
            <a:off x="5064692" y="4467184"/>
            <a:ext cx="10592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OUTPUT</a:t>
            </a:r>
            <a:endParaRPr lang="fa-I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B9E56C-B2FC-4E33-B1A3-DC80221139BC}"/>
              </a:ext>
            </a:extLst>
          </p:cNvPr>
          <p:cNvSpPr txBox="1"/>
          <p:nvPr/>
        </p:nvSpPr>
        <p:spPr>
          <a:xfrm>
            <a:off x="1633828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CB4DC2-F5AA-4B29-93DC-C78ED2DE8A2A}"/>
              </a:ext>
            </a:extLst>
          </p:cNvPr>
          <p:cNvSpPr txBox="1"/>
          <p:nvPr/>
        </p:nvSpPr>
        <p:spPr>
          <a:xfrm>
            <a:off x="2183930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47CA37-E5B7-4CC8-BE22-9385867035CB}"/>
              </a:ext>
            </a:extLst>
          </p:cNvPr>
          <p:cNvSpPr txBox="1"/>
          <p:nvPr/>
        </p:nvSpPr>
        <p:spPr>
          <a:xfrm>
            <a:off x="3065753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C9B7BA-193A-49C5-96B1-4E99D3F2A345}"/>
              </a:ext>
            </a:extLst>
          </p:cNvPr>
          <p:cNvSpPr txBox="1"/>
          <p:nvPr/>
        </p:nvSpPr>
        <p:spPr>
          <a:xfrm>
            <a:off x="4540954" y="3358327"/>
            <a:ext cx="3151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A3C1-E854-4E69-A2D3-FF756F0F71D8}"/>
              </a:ext>
            </a:extLst>
          </p:cNvPr>
          <p:cNvSpPr txBox="1"/>
          <p:nvPr/>
        </p:nvSpPr>
        <p:spPr>
          <a:xfrm>
            <a:off x="3977675" y="3359442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5FE813-76DB-44CF-8E5F-901260AF59C5}"/>
              </a:ext>
            </a:extLst>
          </p:cNvPr>
          <p:cNvSpPr txBox="1"/>
          <p:nvPr/>
        </p:nvSpPr>
        <p:spPr>
          <a:xfrm>
            <a:off x="1905620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81BD4D-996C-473F-942A-A74F9161A313}"/>
              </a:ext>
            </a:extLst>
          </p:cNvPr>
          <p:cNvSpPr txBox="1"/>
          <p:nvPr/>
        </p:nvSpPr>
        <p:spPr>
          <a:xfrm>
            <a:off x="3065753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6A6809-E28D-4FC8-89B0-A062CAA90075}"/>
              </a:ext>
            </a:extLst>
          </p:cNvPr>
          <p:cNvSpPr txBox="1"/>
          <p:nvPr/>
        </p:nvSpPr>
        <p:spPr>
          <a:xfrm>
            <a:off x="4261459" y="5223445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F32DB-5B98-4C24-A30B-CEAF2D602AE0}"/>
              </a:ext>
            </a:extLst>
          </p:cNvPr>
          <p:cNvSpPr txBox="1"/>
          <p:nvPr/>
        </p:nvSpPr>
        <p:spPr>
          <a:xfrm>
            <a:off x="794020" y="4100011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56BE6D-F3EC-44DF-A4CB-1A170D4393F4}"/>
              </a:ext>
            </a:extLst>
          </p:cNvPr>
          <p:cNvSpPr txBox="1"/>
          <p:nvPr/>
        </p:nvSpPr>
        <p:spPr>
          <a:xfrm>
            <a:off x="5281764" y="4097689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14778D8-A244-4C57-8432-404F39D7D81C}"/>
              </a:ext>
            </a:extLst>
          </p:cNvPr>
          <p:cNvSpPr txBox="1">
            <a:spLocks/>
          </p:cNvSpPr>
          <p:nvPr/>
        </p:nvSpPr>
        <p:spPr>
          <a:xfrm>
            <a:off x="6372189" y="3010329"/>
            <a:ext cx="5381447" cy="2528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b="1" dirty="0" err="1"/>
              <a:t>Counter_Examples</a:t>
            </a:r>
            <a:r>
              <a:rPr lang="en-US" sz="2400" b="1" dirty="0"/>
              <a:t>: </a:t>
            </a:r>
          </a:p>
          <a:p>
            <a:pPr marL="0" indent="0" algn="ctr">
              <a:buNone/>
            </a:pPr>
            <a:r>
              <a:rPr lang="en-US" sz="2400" b="1" dirty="0"/>
              <a:t>127 </a:t>
            </a:r>
            <a:r>
              <a:rPr lang="en-US" sz="2400" b="1" dirty="0">
                <a:sym typeface="Wingdings" panose="05000000000000000000" pitchFamily="2" charset="2"/>
              </a:rPr>
              <a:t> 255</a:t>
            </a: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65 </a:t>
            </a:r>
            <a:r>
              <a:rPr lang="en-US" sz="2400" b="1" dirty="0">
                <a:sym typeface="Wingdings" panose="05000000000000000000" pitchFamily="2" charset="2"/>
              </a:rPr>
              <a:t> 67</a:t>
            </a:r>
            <a:endParaRPr lang="en-US" sz="2400" b="1" dirty="0"/>
          </a:p>
          <a:p>
            <a:pPr marL="0" indent="0" algn="ctr">
              <a:buFont typeface="Wingdings 2" panose="05020102010507070707" pitchFamily="18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108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494799F-4DA1-4DEA-A728-C99E85BB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67" y="1880473"/>
            <a:ext cx="4773580" cy="7530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969FA7"/>
                </a:solidFill>
              </a:rPr>
              <a:t>Synthesis_Phase_3       </a:t>
            </a:r>
            <a:r>
              <a:rPr lang="en-US" sz="2400" b="1" dirty="0">
                <a:solidFill>
                  <a:schemeClr val="tx1"/>
                </a:solidFill>
              </a:rPr>
              <a:t>Verification_Phase_3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2070010" y="2558381"/>
            <a:ext cx="3353646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(in | in+1)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103DBD0-547C-4E63-879B-23ADB347DC46}"/>
              </a:ext>
            </a:extLst>
          </p:cNvPr>
          <p:cNvSpPr/>
          <p:nvPr/>
        </p:nvSpPr>
        <p:spPr>
          <a:xfrm>
            <a:off x="16366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ADD</a:t>
            </a:r>
            <a:endParaRPr lang="fa-IR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E4B729-34ED-4F19-A45C-9099E341F5A6}"/>
              </a:ext>
            </a:extLst>
          </p:cNvPr>
          <p:cNvSpPr/>
          <p:nvPr/>
        </p:nvSpPr>
        <p:spPr>
          <a:xfrm>
            <a:off x="2795955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INC</a:t>
            </a:r>
            <a:endParaRPr lang="fa-IR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D16FD49-D243-48A3-92D6-670A7E8CCE76}"/>
              </a:ext>
            </a:extLst>
          </p:cNvPr>
          <p:cNvSpPr/>
          <p:nvPr/>
        </p:nvSpPr>
        <p:spPr>
          <a:xfrm>
            <a:off x="39861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OR</a:t>
            </a:r>
            <a:endParaRPr lang="fa-IR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EEAC14-73FC-433D-902E-E0605E7B39CF}"/>
              </a:ext>
            </a:extLst>
          </p:cNvPr>
          <p:cNvCxnSpPr/>
          <p:nvPr/>
        </p:nvCxnSpPr>
        <p:spPr>
          <a:xfrm>
            <a:off x="17944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611EC7-89AC-4B06-8E3D-82B8C06D54EB}"/>
              </a:ext>
            </a:extLst>
          </p:cNvPr>
          <p:cNvCxnSpPr/>
          <p:nvPr/>
        </p:nvCxnSpPr>
        <p:spPr>
          <a:xfrm>
            <a:off x="23405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5054A1-939B-457F-85B2-D69F2E56FF6C}"/>
              </a:ext>
            </a:extLst>
          </p:cNvPr>
          <p:cNvCxnSpPr/>
          <p:nvPr/>
        </p:nvCxnSpPr>
        <p:spPr>
          <a:xfrm>
            <a:off x="3237744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A73EFE-8077-471C-92C8-3CFEB3AACCE2}"/>
              </a:ext>
            </a:extLst>
          </p:cNvPr>
          <p:cNvCxnSpPr/>
          <p:nvPr/>
        </p:nvCxnSpPr>
        <p:spPr>
          <a:xfrm>
            <a:off x="4148197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57C8-7641-40AB-8DC8-6E637C58BBCD}"/>
              </a:ext>
            </a:extLst>
          </p:cNvPr>
          <p:cNvCxnSpPr/>
          <p:nvPr/>
        </p:nvCxnSpPr>
        <p:spPr>
          <a:xfrm>
            <a:off x="4698529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A98605-9192-494C-9178-0EF46A8407C6}"/>
              </a:ext>
            </a:extLst>
          </p:cNvPr>
          <p:cNvCxnSpPr/>
          <p:nvPr/>
        </p:nvCxnSpPr>
        <p:spPr>
          <a:xfrm>
            <a:off x="3237744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9BA87B-4DB4-41EF-944F-2053D3FB9550}"/>
              </a:ext>
            </a:extLst>
          </p:cNvPr>
          <p:cNvCxnSpPr/>
          <p:nvPr/>
        </p:nvCxnSpPr>
        <p:spPr>
          <a:xfrm>
            <a:off x="2070010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606D5-14C5-48B4-B428-983AA79CF8A1}"/>
              </a:ext>
            </a:extLst>
          </p:cNvPr>
          <p:cNvCxnSpPr/>
          <p:nvPr/>
        </p:nvCxnSpPr>
        <p:spPr>
          <a:xfrm>
            <a:off x="4427977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AEE40B-AECC-49CD-9A7E-434679F0789A}"/>
              </a:ext>
            </a:extLst>
          </p:cNvPr>
          <p:cNvCxnSpPr/>
          <p:nvPr/>
        </p:nvCxnSpPr>
        <p:spPr>
          <a:xfrm>
            <a:off x="600662" y="4409945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05AE974-AF55-4F0B-92BE-9BC354299634}"/>
              </a:ext>
            </a:extLst>
          </p:cNvPr>
          <p:cNvSpPr/>
          <p:nvPr/>
        </p:nvSpPr>
        <p:spPr>
          <a:xfrm>
            <a:off x="1404997" y="3245302"/>
            <a:ext cx="3691466" cy="2302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8B873C-32CD-438E-B653-9124433667CB}"/>
              </a:ext>
            </a:extLst>
          </p:cNvPr>
          <p:cNvCxnSpPr/>
          <p:nvPr/>
        </p:nvCxnSpPr>
        <p:spPr>
          <a:xfrm>
            <a:off x="5159962" y="4393488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60C523-BCBE-4044-A34B-C45F8575659C}"/>
              </a:ext>
            </a:extLst>
          </p:cNvPr>
          <p:cNvSpPr txBox="1"/>
          <p:nvPr/>
        </p:nvSpPr>
        <p:spPr>
          <a:xfrm>
            <a:off x="581192" y="4467184"/>
            <a:ext cx="8446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INPUT</a:t>
            </a:r>
            <a:endParaRPr lang="fa-IR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26B65D-51C0-4693-8716-20173F59AD84}"/>
              </a:ext>
            </a:extLst>
          </p:cNvPr>
          <p:cNvSpPr txBox="1"/>
          <p:nvPr/>
        </p:nvSpPr>
        <p:spPr>
          <a:xfrm>
            <a:off x="5064692" y="4467184"/>
            <a:ext cx="10592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OUTPUT</a:t>
            </a:r>
            <a:endParaRPr lang="fa-I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B9E56C-B2FC-4E33-B1A3-DC80221139BC}"/>
              </a:ext>
            </a:extLst>
          </p:cNvPr>
          <p:cNvSpPr txBox="1"/>
          <p:nvPr/>
        </p:nvSpPr>
        <p:spPr>
          <a:xfrm>
            <a:off x="1633828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CB4DC2-F5AA-4B29-93DC-C78ED2DE8A2A}"/>
              </a:ext>
            </a:extLst>
          </p:cNvPr>
          <p:cNvSpPr txBox="1"/>
          <p:nvPr/>
        </p:nvSpPr>
        <p:spPr>
          <a:xfrm>
            <a:off x="2183930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47CA37-E5B7-4CC8-BE22-9385867035CB}"/>
              </a:ext>
            </a:extLst>
          </p:cNvPr>
          <p:cNvSpPr txBox="1"/>
          <p:nvPr/>
        </p:nvSpPr>
        <p:spPr>
          <a:xfrm>
            <a:off x="3065753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C9B7BA-193A-49C5-96B1-4E99D3F2A345}"/>
              </a:ext>
            </a:extLst>
          </p:cNvPr>
          <p:cNvSpPr txBox="1"/>
          <p:nvPr/>
        </p:nvSpPr>
        <p:spPr>
          <a:xfrm>
            <a:off x="4540954" y="3358327"/>
            <a:ext cx="3151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A3C1-E854-4E69-A2D3-FF756F0F71D8}"/>
              </a:ext>
            </a:extLst>
          </p:cNvPr>
          <p:cNvSpPr txBox="1"/>
          <p:nvPr/>
        </p:nvSpPr>
        <p:spPr>
          <a:xfrm>
            <a:off x="3977675" y="3359442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5FE813-76DB-44CF-8E5F-901260AF59C5}"/>
              </a:ext>
            </a:extLst>
          </p:cNvPr>
          <p:cNvSpPr txBox="1"/>
          <p:nvPr/>
        </p:nvSpPr>
        <p:spPr>
          <a:xfrm>
            <a:off x="1905620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81BD4D-996C-473F-942A-A74F9161A313}"/>
              </a:ext>
            </a:extLst>
          </p:cNvPr>
          <p:cNvSpPr txBox="1"/>
          <p:nvPr/>
        </p:nvSpPr>
        <p:spPr>
          <a:xfrm>
            <a:off x="3065753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6A6809-E28D-4FC8-89B0-A062CAA90075}"/>
              </a:ext>
            </a:extLst>
          </p:cNvPr>
          <p:cNvSpPr txBox="1"/>
          <p:nvPr/>
        </p:nvSpPr>
        <p:spPr>
          <a:xfrm>
            <a:off x="4261459" y="5223445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F32DB-5B98-4C24-A30B-CEAF2D602AE0}"/>
              </a:ext>
            </a:extLst>
          </p:cNvPr>
          <p:cNvSpPr txBox="1"/>
          <p:nvPr/>
        </p:nvSpPr>
        <p:spPr>
          <a:xfrm>
            <a:off x="794020" y="4100011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56BE6D-F3EC-44DF-A4CB-1A170D4393F4}"/>
              </a:ext>
            </a:extLst>
          </p:cNvPr>
          <p:cNvSpPr txBox="1"/>
          <p:nvPr/>
        </p:nvSpPr>
        <p:spPr>
          <a:xfrm>
            <a:off x="5281764" y="4097689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14778D8-A244-4C57-8432-404F39D7D81C}"/>
              </a:ext>
            </a:extLst>
          </p:cNvPr>
          <p:cNvSpPr txBox="1">
            <a:spLocks/>
          </p:cNvSpPr>
          <p:nvPr/>
        </p:nvSpPr>
        <p:spPr>
          <a:xfrm>
            <a:off x="6372189" y="3010329"/>
            <a:ext cx="5381447" cy="2528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b="1" dirty="0" err="1"/>
              <a:t>Counter_Examples</a:t>
            </a:r>
            <a:r>
              <a:rPr lang="en-US" sz="2400" b="1" dirty="0"/>
              <a:t>: </a:t>
            </a:r>
          </a:p>
          <a:p>
            <a:pPr marL="0" indent="0" algn="ctr">
              <a:buNone/>
            </a:pPr>
            <a:r>
              <a:rPr lang="en-US" sz="2400" b="1" dirty="0"/>
              <a:t>127 </a:t>
            </a:r>
            <a:r>
              <a:rPr lang="en-US" sz="2400" b="1" dirty="0">
                <a:sym typeface="Wingdings" panose="05000000000000000000" pitchFamily="2" charset="2"/>
              </a:rPr>
              <a:t> 255</a:t>
            </a: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65 </a:t>
            </a:r>
            <a:r>
              <a:rPr lang="en-US" sz="2400" b="1" dirty="0">
                <a:sym typeface="Wingdings" panose="05000000000000000000" pitchFamily="2" charset="2"/>
              </a:rPr>
              <a:t> 67</a:t>
            </a:r>
            <a:endParaRPr lang="en-US" sz="2400" b="1" dirty="0"/>
          </a:p>
          <a:p>
            <a:pPr marL="0" indent="0" algn="ctr">
              <a:buFont typeface="Wingdings 2" panose="05020102010507070707" pitchFamily="18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179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494799F-4DA1-4DEA-A728-C99E85BB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67" y="1880473"/>
            <a:ext cx="4773580" cy="7530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969FA7"/>
                </a:solidFill>
              </a:rPr>
              <a:t>Synthesis_Phase_3       </a:t>
            </a:r>
            <a:r>
              <a:rPr lang="en-US" sz="2400" b="1" dirty="0">
                <a:solidFill>
                  <a:schemeClr val="tx1"/>
                </a:solidFill>
              </a:rPr>
              <a:t>Verification_Phase_3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2070010" y="2558381"/>
            <a:ext cx="3353646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(in | in+1)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103DBD0-547C-4E63-879B-23ADB347DC46}"/>
              </a:ext>
            </a:extLst>
          </p:cNvPr>
          <p:cNvSpPr/>
          <p:nvPr/>
        </p:nvSpPr>
        <p:spPr>
          <a:xfrm>
            <a:off x="16366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ADD</a:t>
            </a:r>
            <a:endParaRPr lang="fa-IR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E4B729-34ED-4F19-A45C-9099E341F5A6}"/>
              </a:ext>
            </a:extLst>
          </p:cNvPr>
          <p:cNvSpPr/>
          <p:nvPr/>
        </p:nvSpPr>
        <p:spPr>
          <a:xfrm>
            <a:off x="2795955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INC</a:t>
            </a:r>
            <a:endParaRPr lang="fa-IR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D16FD49-D243-48A3-92D6-670A7E8CCE76}"/>
              </a:ext>
            </a:extLst>
          </p:cNvPr>
          <p:cNvSpPr/>
          <p:nvPr/>
        </p:nvSpPr>
        <p:spPr>
          <a:xfrm>
            <a:off x="3986188" y="4117369"/>
            <a:ext cx="883578" cy="61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OR</a:t>
            </a:r>
            <a:endParaRPr lang="fa-IR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EEAC14-73FC-433D-902E-E0605E7B39CF}"/>
              </a:ext>
            </a:extLst>
          </p:cNvPr>
          <p:cNvCxnSpPr/>
          <p:nvPr/>
        </p:nvCxnSpPr>
        <p:spPr>
          <a:xfrm>
            <a:off x="17944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611EC7-89AC-4B06-8E3D-82B8C06D54EB}"/>
              </a:ext>
            </a:extLst>
          </p:cNvPr>
          <p:cNvCxnSpPr/>
          <p:nvPr/>
        </p:nvCxnSpPr>
        <p:spPr>
          <a:xfrm>
            <a:off x="2340563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5054A1-939B-457F-85B2-D69F2E56FF6C}"/>
              </a:ext>
            </a:extLst>
          </p:cNvPr>
          <p:cNvCxnSpPr/>
          <p:nvPr/>
        </p:nvCxnSpPr>
        <p:spPr>
          <a:xfrm>
            <a:off x="3237744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A73EFE-8077-471C-92C8-3CFEB3AACCE2}"/>
              </a:ext>
            </a:extLst>
          </p:cNvPr>
          <p:cNvCxnSpPr/>
          <p:nvPr/>
        </p:nvCxnSpPr>
        <p:spPr>
          <a:xfrm>
            <a:off x="4148197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57C8-7641-40AB-8DC8-6E637C58BBCD}"/>
              </a:ext>
            </a:extLst>
          </p:cNvPr>
          <p:cNvCxnSpPr/>
          <p:nvPr/>
        </p:nvCxnSpPr>
        <p:spPr>
          <a:xfrm>
            <a:off x="4698529" y="3647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A98605-9192-494C-9178-0EF46A8407C6}"/>
              </a:ext>
            </a:extLst>
          </p:cNvPr>
          <p:cNvCxnSpPr/>
          <p:nvPr/>
        </p:nvCxnSpPr>
        <p:spPr>
          <a:xfrm>
            <a:off x="3237744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9BA87B-4DB4-41EF-944F-2053D3FB9550}"/>
              </a:ext>
            </a:extLst>
          </p:cNvPr>
          <p:cNvCxnSpPr/>
          <p:nvPr/>
        </p:nvCxnSpPr>
        <p:spPr>
          <a:xfrm>
            <a:off x="2070010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606D5-14C5-48B4-B428-983AA79CF8A1}"/>
              </a:ext>
            </a:extLst>
          </p:cNvPr>
          <p:cNvCxnSpPr/>
          <p:nvPr/>
        </p:nvCxnSpPr>
        <p:spPr>
          <a:xfrm>
            <a:off x="4427977" y="4790469"/>
            <a:ext cx="0" cy="42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AEE40B-AECC-49CD-9A7E-434679F0789A}"/>
              </a:ext>
            </a:extLst>
          </p:cNvPr>
          <p:cNvCxnSpPr/>
          <p:nvPr/>
        </p:nvCxnSpPr>
        <p:spPr>
          <a:xfrm>
            <a:off x="600662" y="4409945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05AE974-AF55-4F0B-92BE-9BC354299634}"/>
              </a:ext>
            </a:extLst>
          </p:cNvPr>
          <p:cNvSpPr/>
          <p:nvPr/>
        </p:nvSpPr>
        <p:spPr>
          <a:xfrm>
            <a:off x="1404997" y="3245302"/>
            <a:ext cx="3691466" cy="2302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8B873C-32CD-438E-B653-9124433667CB}"/>
              </a:ext>
            </a:extLst>
          </p:cNvPr>
          <p:cNvCxnSpPr/>
          <p:nvPr/>
        </p:nvCxnSpPr>
        <p:spPr>
          <a:xfrm>
            <a:off x="5159962" y="4393488"/>
            <a:ext cx="74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60C523-BCBE-4044-A34B-C45F8575659C}"/>
              </a:ext>
            </a:extLst>
          </p:cNvPr>
          <p:cNvSpPr txBox="1"/>
          <p:nvPr/>
        </p:nvSpPr>
        <p:spPr>
          <a:xfrm>
            <a:off x="581192" y="4467184"/>
            <a:ext cx="8446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INPUT</a:t>
            </a:r>
            <a:endParaRPr lang="fa-IR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26B65D-51C0-4693-8716-20173F59AD84}"/>
              </a:ext>
            </a:extLst>
          </p:cNvPr>
          <p:cNvSpPr txBox="1"/>
          <p:nvPr/>
        </p:nvSpPr>
        <p:spPr>
          <a:xfrm>
            <a:off x="5064692" y="4467184"/>
            <a:ext cx="10592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OUTPUT</a:t>
            </a:r>
            <a:endParaRPr lang="fa-I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B9E56C-B2FC-4E33-B1A3-DC80221139BC}"/>
              </a:ext>
            </a:extLst>
          </p:cNvPr>
          <p:cNvSpPr txBox="1"/>
          <p:nvPr/>
        </p:nvSpPr>
        <p:spPr>
          <a:xfrm>
            <a:off x="1633828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CB4DC2-F5AA-4B29-93DC-C78ED2DE8A2A}"/>
              </a:ext>
            </a:extLst>
          </p:cNvPr>
          <p:cNvSpPr txBox="1"/>
          <p:nvPr/>
        </p:nvSpPr>
        <p:spPr>
          <a:xfrm>
            <a:off x="2183930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47CA37-E5B7-4CC8-BE22-9385867035CB}"/>
              </a:ext>
            </a:extLst>
          </p:cNvPr>
          <p:cNvSpPr txBox="1"/>
          <p:nvPr/>
        </p:nvSpPr>
        <p:spPr>
          <a:xfrm>
            <a:off x="3065753" y="3358327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C9B7BA-193A-49C5-96B1-4E99D3F2A345}"/>
              </a:ext>
            </a:extLst>
          </p:cNvPr>
          <p:cNvSpPr txBox="1"/>
          <p:nvPr/>
        </p:nvSpPr>
        <p:spPr>
          <a:xfrm>
            <a:off x="4540954" y="3358327"/>
            <a:ext cx="3151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A3C1-E854-4E69-A2D3-FF756F0F71D8}"/>
              </a:ext>
            </a:extLst>
          </p:cNvPr>
          <p:cNvSpPr txBox="1"/>
          <p:nvPr/>
        </p:nvSpPr>
        <p:spPr>
          <a:xfrm>
            <a:off x="3977675" y="3359442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5FE813-76DB-44CF-8E5F-901260AF59C5}"/>
              </a:ext>
            </a:extLst>
          </p:cNvPr>
          <p:cNvSpPr txBox="1"/>
          <p:nvPr/>
        </p:nvSpPr>
        <p:spPr>
          <a:xfrm>
            <a:off x="1905620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81BD4D-996C-473F-942A-A74F9161A313}"/>
              </a:ext>
            </a:extLst>
          </p:cNvPr>
          <p:cNvSpPr txBox="1"/>
          <p:nvPr/>
        </p:nvSpPr>
        <p:spPr>
          <a:xfrm>
            <a:off x="3065753" y="5200106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6A6809-E28D-4FC8-89B0-A062CAA90075}"/>
              </a:ext>
            </a:extLst>
          </p:cNvPr>
          <p:cNvSpPr txBox="1"/>
          <p:nvPr/>
        </p:nvSpPr>
        <p:spPr>
          <a:xfrm>
            <a:off x="4261459" y="5223445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F32DB-5B98-4C24-A30B-CEAF2D602AE0}"/>
              </a:ext>
            </a:extLst>
          </p:cNvPr>
          <p:cNvSpPr txBox="1"/>
          <p:nvPr/>
        </p:nvSpPr>
        <p:spPr>
          <a:xfrm>
            <a:off x="794020" y="4100011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56BE6D-F3EC-44DF-A4CB-1A170D4393F4}"/>
              </a:ext>
            </a:extLst>
          </p:cNvPr>
          <p:cNvSpPr txBox="1"/>
          <p:nvPr/>
        </p:nvSpPr>
        <p:spPr>
          <a:xfrm>
            <a:off x="5281764" y="4097689"/>
            <a:ext cx="2837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14778D8-A244-4C57-8432-404F39D7D81C}"/>
              </a:ext>
            </a:extLst>
          </p:cNvPr>
          <p:cNvSpPr txBox="1">
            <a:spLocks/>
          </p:cNvSpPr>
          <p:nvPr/>
        </p:nvSpPr>
        <p:spPr>
          <a:xfrm>
            <a:off x="6372189" y="3010329"/>
            <a:ext cx="5381447" cy="2528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b="1" dirty="0" err="1"/>
              <a:t>Counter_Examples</a:t>
            </a:r>
            <a:r>
              <a:rPr lang="en-US" sz="2400" b="1" dirty="0"/>
              <a:t>: </a:t>
            </a:r>
          </a:p>
          <a:p>
            <a:pPr marL="0" indent="0" algn="ctr">
              <a:buNone/>
            </a:pPr>
            <a:r>
              <a:rPr lang="en-US" sz="2400" b="1" dirty="0"/>
              <a:t>127 </a:t>
            </a:r>
            <a:r>
              <a:rPr lang="en-US" sz="2400" b="1" dirty="0">
                <a:sym typeface="Wingdings" panose="05000000000000000000" pitchFamily="2" charset="2"/>
              </a:rPr>
              <a:t> 255</a:t>
            </a: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65 </a:t>
            </a:r>
            <a:r>
              <a:rPr lang="en-US" sz="2400" b="1" dirty="0">
                <a:sym typeface="Wingdings" panose="05000000000000000000" pitchFamily="2" charset="2"/>
              </a:rPr>
              <a:t> 67</a:t>
            </a:r>
            <a:endParaRPr lang="en-US" sz="2400" b="1" dirty="0"/>
          </a:p>
          <a:p>
            <a:pPr marL="0" indent="0" algn="ctr">
              <a:buFont typeface="Wingdings 2" panose="05020102010507070707" pitchFamily="18" charset="2"/>
              <a:buNone/>
            </a:pPr>
            <a:endParaRPr lang="en-US" sz="2400" b="1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C8766B3-E54F-4BC7-BF34-25467102C760}"/>
              </a:ext>
            </a:extLst>
          </p:cNvPr>
          <p:cNvSpPr txBox="1">
            <a:spLocks/>
          </p:cNvSpPr>
          <p:nvPr/>
        </p:nvSpPr>
        <p:spPr>
          <a:xfrm>
            <a:off x="4261459" y="2416881"/>
            <a:ext cx="4773580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b="1" dirty="0">
                <a:solidFill>
                  <a:srgbClr val="00B050"/>
                </a:solidFill>
              </a:rPr>
              <a:t>Succeed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841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469321" y="2049827"/>
            <a:ext cx="3921924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in_0 +2*in_1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63082A8-57D5-467F-840F-913337A5DD5C}"/>
              </a:ext>
            </a:extLst>
          </p:cNvPr>
          <p:cNvSpPr txBox="1">
            <a:spLocks/>
          </p:cNvSpPr>
          <p:nvPr/>
        </p:nvSpPr>
        <p:spPr>
          <a:xfrm>
            <a:off x="4720856" y="2308928"/>
            <a:ext cx="6889952" cy="4315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def f(x0, x1):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v0 = ~x1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v1 = -((unsigned)x0 &gt; (unsigned)x0)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v3 = v1 | x0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v4 = v3 - v0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v5 = 104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v9 = x1 - 1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v10 = v9 + v4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v11 = -((unsigned)v0 &lt;= (unsigned)x1)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v12 = v5 ? v10 : v11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return v12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83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just two ADD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469321" y="2049827"/>
            <a:ext cx="3921924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in_0 +2*in_1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63082A8-57D5-467F-840F-913337A5DD5C}"/>
              </a:ext>
            </a:extLst>
          </p:cNvPr>
          <p:cNvSpPr txBox="1">
            <a:spLocks/>
          </p:cNvSpPr>
          <p:nvPr/>
        </p:nvSpPr>
        <p:spPr>
          <a:xfrm>
            <a:off x="4720856" y="2308928"/>
            <a:ext cx="6889952" cy="4315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def f(x0, x1): 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v0 = x1 + x1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v1 = x0 + v0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return v1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59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just and &amp; or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56E7BBE-A0FF-447E-B4AD-3F0D980900B8}"/>
              </a:ext>
            </a:extLst>
          </p:cNvPr>
          <p:cNvSpPr txBox="1">
            <a:spLocks/>
          </p:cNvSpPr>
          <p:nvPr/>
        </p:nvSpPr>
        <p:spPr>
          <a:xfrm>
            <a:off x="469321" y="2049827"/>
            <a:ext cx="3921924" cy="7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Spec: out == in_0 +2*in_1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63082A8-57D5-467F-840F-913337A5DD5C}"/>
              </a:ext>
            </a:extLst>
          </p:cNvPr>
          <p:cNvSpPr txBox="1">
            <a:spLocks/>
          </p:cNvSpPr>
          <p:nvPr/>
        </p:nvSpPr>
        <p:spPr>
          <a:xfrm>
            <a:off x="4720856" y="2308928"/>
            <a:ext cx="6889952" cy="4315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def f(x0, x1): 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v0 = x1 + x1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v1 = x0 + v0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000" dirty="0"/>
              <a:t>    return v1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Brahma Pros over 3 PS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0" y="2999459"/>
            <a:ext cx="11029615" cy="1941031"/>
          </a:xfrm>
        </p:spPr>
        <p:txBody>
          <a:bodyPr/>
          <a:lstStyle/>
          <a:p>
            <a:r>
              <a:rPr lang="en-US" dirty="0"/>
              <a:t>Using base components: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Useful for hardware developers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Scalable verification of modular-designed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Program is correct by construction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65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z="1800" smtClean="0"/>
              <a:t>3</a:t>
            </a:fld>
            <a:r>
              <a:rPr lang="en-US" sz="1800" dirty="0"/>
              <a:t>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73456" y="2056742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76631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9806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9587" y="2122537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Behavioral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2762" y="2122537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5937" y="2119801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252725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Brahma Pros over 3 PS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0" y="2999461"/>
            <a:ext cx="11029615" cy="1558851"/>
          </a:xfrm>
        </p:spPr>
        <p:txBody>
          <a:bodyPr/>
          <a:lstStyle/>
          <a:p>
            <a:r>
              <a:rPr lang="en-US" dirty="0" err="1"/>
              <a:t>Bitvector</a:t>
            </a:r>
            <a:r>
              <a:rPr lang="en-US" dirty="0"/>
              <a:t> programs: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Hard to discover; even for experts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Can reduce vulnerability in software: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65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z="1800" smtClean="0"/>
              <a:t>4</a:t>
            </a:fld>
            <a:r>
              <a:rPr lang="en-US" sz="1800" dirty="0"/>
              <a:t>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73456" y="2056742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76631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9806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9587" y="2122537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Behavioral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2762" y="2122537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Structural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5937" y="2119801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75304" y="5489076"/>
                <a:ext cx="1036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04" y="5489076"/>
                <a:ext cx="103688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059" r="-470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46969" y="5489075"/>
                <a:ext cx="2308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69" y="5489075"/>
                <a:ext cx="2308774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290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3712191" y="5805820"/>
            <a:ext cx="559558" cy="37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1749" y="6143215"/>
            <a:ext cx="214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Sensitive to overflow!</a:t>
            </a:r>
          </a:p>
        </p:txBody>
      </p:sp>
    </p:spTree>
    <p:extLst>
      <p:ext uri="{BB962C8B-B14F-4D97-AF65-F5344CB8AC3E}">
        <p14:creationId xmlns:p14="http://schemas.microsoft.com/office/powerpoint/2010/main" val="295079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Brahma Pros over 3 PS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3119401"/>
            <a:ext cx="11029615" cy="1752850"/>
          </a:xfrm>
        </p:spPr>
        <p:txBody>
          <a:bodyPr/>
          <a:lstStyle/>
          <a:p>
            <a:r>
              <a:rPr lang="en-US" dirty="0"/>
              <a:t>Leveraging constraint-based search: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Way much better than enumerative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Exploitation of the SAT and SMT solvers strength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65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z="1800" smtClean="0"/>
              <a:t>5</a:t>
            </a:fld>
            <a:r>
              <a:rPr lang="en-US" sz="1800" dirty="0"/>
              <a:t>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73456" y="2056742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76631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9806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9587" y="2122537"/>
            <a:ext cx="230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Behavioral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2762" y="2122537"/>
            <a:ext cx="230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5937" y="2119801"/>
            <a:ext cx="230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31459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6/15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4271749"/>
            <a:ext cx="11029615" cy="1587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81193" y="3119401"/>
            <a:ext cx="11029615" cy="129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P1(x) </a:t>
            </a:r>
            <a:r>
              <a:rPr lang="en-US" dirty="0"/>
              <a:t>: Turn-off the rightmost 1 bit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943163" y="4499755"/>
                <a:ext cx="14891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0011100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63" y="4499755"/>
                <a:ext cx="148919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52381" y="4505977"/>
                <a:ext cx="14891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0011000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81" y="4505977"/>
                <a:ext cx="1489190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4795955" y="4715198"/>
            <a:ext cx="229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3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7/15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8" y="3213695"/>
            <a:ext cx="9115191" cy="27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5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8/15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bg1"/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07" y="3805799"/>
            <a:ext cx="9114431" cy="13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9/15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08" y="3722032"/>
            <a:ext cx="6981196" cy="595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30" y="4676393"/>
            <a:ext cx="7967899" cy="6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73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972</TotalTime>
  <Words>994</Words>
  <Application>Microsoft Office PowerPoint</Application>
  <PresentationFormat>Widescreen</PresentationFormat>
  <Paragraphs>376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Cambria Math</vt:lpstr>
      <vt:lpstr>Corbel</vt:lpstr>
      <vt:lpstr>Courier New</vt:lpstr>
      <vt:lpstr>Gill Sans MT</vt:lpstr>
      <vt:lpstr>Times New Roman</vt:lpstr>
      <vt:lpstr>Wingdings</vt:lpstr>
      <vt:lpstr>Wingdings 2</vt:lpstr>
      <vt:lpstr>Dividend</vt:lpstr>
      <vt:lpstr>Implementing BRAHMA: A Loop-Free Program Synthesizer</vt:lpstr>
      <vt:lpstr>Outline</vt:lpstr>
      <vt:lpstr>Brahma Pros over 3 PS Dimensions</vt:lpstr>
      <vt:lpstr>Brahma Pros over 3 PS Dimensions</vt:lpstr>
      <vt:lpstr>Brahma Pros over 3 PS Dimensions</vt:lpstr>
      <vt:lpstr>Building the constraints (An Example)</vt:lpstr>
      <vt:lpstr>Building the constraints (An Example)</vt:lpstr>
      <vt:lpstr>Building the constraints (An Example)</vt:lpstr>
      <vt:lpstr>Building the constraints (An Example)</vt:lpstr>
      <vt:lpstr>Building the constraints (An Example)</vt:lpstr>
      <vt:lpstr>Building the constraints (An Example)</vt:lpstr>
      <vt:lpstr>Iterating Through Inputs (Cegis-Based Algorithm)</vt:lpstr>
      <vt:lpstr>OUR WORKS…</vt:lpstr>
      <vt:lpstr>OUR WORKS…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 just two ADD function</vt:lpstr>
      <vt:lpstr>EXAMPLE: just and &amp; or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Reinforcement Learning in Curriculum Learning for Natural Language Understanding</dc:title>
  <dc:creator>Negar Farahani</dc:creator>
  <cp:lastModifiedBy>meyssam rostamzadeh</cp:lastModifiedBy>
  <cp:revision>50</cp:revision>
  <dcterms:created xsi:type="dcterms:W3CDTF">2023-03-13T02:53:57Z</dcterms:created>
  <dcterms:modified xsi:type="dcterms:W3CDTF">2023-06-19T23:28:33Z</dcterms:modified>
</cp:coreProperties>
</file>