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0" r:id="rId3"/>
    <p:sldId id="257" r:id="rId4"/>
    <p:sldId id="282" r:id="rId5"/>
    <p:sldId id="283" r:id="rId6"/>
    <p:sldId id="260" r:id="rId7"/>
    <p:sldId id="286" r:id="rId8"/>
    <p:sldId id="285" r:id="rId9"/>
    <p:sldId id="284" r:id="rId10"/>
    <p:sldId id="287" r:id="rId11"/>
    <p:sldId id="288" r:id="rId12"/>
    <p:sldId id="289" r:id="rId13"/>
    <p:sldId id="271" r:id="rId14"/>
    <p:sldId id="293" r:id="rId15"/>
    <p:sldId id="29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  <a:srgbClr val="903163"/>
    <a:srgbClr val="969FA7"/>
    <a:srgbClr val="CF6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82CD-25D4-4852-80A0-77C3360CEC6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67884-EF34-4D6D-B286-707DD7FD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2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67884-EF34-4D6D-B286-707DD7FD03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293CA7-CAB9-448E-B113-8B199C17652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9E25-B3E5-49DA-A427-26FF87385ECF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78F43A-3D25-4564-AF81-DF8EBD499E8E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CD31-46B0-4341-873E-E48AD3450C0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F6D95A-278D-469C-8973-042D13EF374D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B551-5191-45D5-9EDE-295B91A485FE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40C-164E-4706-85AE-E7199918DA4A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F7A6-9FF3-4456-A040-50E90AD6C138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5F95-B14F-4796-9E5C-257791E21631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74B8AD-EA7F-4E24-8C6E-AF2910571B44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71-F902-4B3A-8BD4-7CA028166B77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0436CD-60FC-49E4-833E-CC786F0F75CC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C073A2-FA49-4830-8597-15504E96FF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894" y="1266092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BRAHMA: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Loop-Free Program Synthesizer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24D3D7F-5C10-48B4-916D-A59F07728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4197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10/15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0" y="3256542"/>
            <a:ext cx="10058400" cy="25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11/15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026090"/>
            <a:ext cx="11029615" cy="183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22" y="3322717"/>
            <a:ext cx="8892196" cy="1063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4785408"/>
            <a:ext cx="9105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Inputs (</a:t>
            </a:r>
            <a:r>
              <a:rPr lang="en-US" dirty="0" err="1"/>
              <a:t>Cegis</a:t>
            </a:r>
            <a:r>
              <a:rPr lang="en-US" dirty="0"/>
              <a:t>-Based Algorithm)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12/15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026090"/>
            <a:ext cx="11029615" cy="1832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0" y="1879848"/>
            <a:ext cx="6211224" cy="49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13/15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031FE-7CC4-4EF9-8D7C-88308290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606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13/15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031FE-7CC4-4EF9-8D7C-88308290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430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14/15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DDC08E-3360-421F-8BAC-0650FC28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538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6468" y="3927404"/>
            <a:ext cx="6488349" cy="147501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0" y="187107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508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449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1434"/>
                </a:solidFill>
              </a:rPr>
              <a:t>Advantage over 3 PS </a:t>
            </a:r>
            <a:r>
              <a:rPr lang="en-US" dirty="0" err="1">
                <a:solidFill>
                  <a:srgbClr val="4D1434"/>
                </a:solidFill>
              </a:rPr>
              <a:t>Dimentions</a:t>
            </a:r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8492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03163"/>
                </a:solidFill>
              </a:rPr>
              <a:t>Building 4 main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903163"/>
                </a:solidFill>
              </a:rPr>
              <a:t>Cegis</a:t>
            </a:r>
            <a:r>
              <a:rPr lang="en-US" dirty="0">
                <a:solidFill>
                  <a:srgbClr val="903163"/>
                </a:solidFill>
              </a:rPr>
              <a:t>-based Algorithm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98081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Working with Z3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Future Intentions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7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6468" y="3927404"/>
            <a:ext cx="6488349" cy="147501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6150" y="187107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508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6111" y="0"/>
            <a:ext cx="248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69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449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1434"/>
                </a:solidFill>
              </a:rPr>
              <a:t>Advantage over 3 PS </a:t>
            </a:r>
            <a:r>
              <a:rPr lang="en-US" dirty="0" err="1">
                <a:solidFill>
                  <a:srgbClr val="4D1434"/>
                </a:solidFill>
              </a:rPr>
              <a:t>Dimentions</a:t>
            </a:r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84924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03163"/>
                </a:solidFill>
              </a:rPr>
              <a:t>Building 4 main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903163"/>
                </a:solidFill>
              </a:rPr>
              <a:t>Cegis</a:t>
            </a:r>
            <a:r>
              <a:rPr lang="en-US" dirty="0">
                <a:solidFill>
                  <a:srgbClr val="903163"/>
                </a:solidFill>
              </a:rPr>
              <a:t>-based Algorithm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98081" y="793899"/>
            <a:ext cx="3376659" cy="116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Working with Z3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69FA7"/>
                </a:solidFill>
              </a:rPr>
              <a:t>Future Intentions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999459"/>
            <a:ext cx="11029615" cy="1941031"/>
          </a:xfrm>
        </p:spPr>
        <p:txBody>
          <a:bodyPr/>
          <a:lstStyle/>
          <a:p>
            <a:r>
              <a:rPr lang="en-US" dirty="0"/>
              <a:t>Using base components: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Useful for hardware developers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Scalable verification of modular-designed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is correct by 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3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52725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0" y="2999461"/>
            <a:ext cx="11029615" cy="1558851"/>
          </a:xfrm>
        </p:spPr>
        <p:txBody>
          <a:bodyPr/>
          <a:lstStyle/>
          <a:p>
            <a:r>
              <a:rPr lang="en-US" dirty="0" err="1"/>
              <a:t>Bitvector</a:t>
            </a:r>
            <a:r>
              <a:rPr lang="en-US" dirty="0"/>
              <a:t> programs: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Hard to discover; even for experts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reduce vulnerability in software: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4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  <a:ln>
            <a:solidFill>
              <a:srgbClr val="4D14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75304" y="5489076"/>
                <a:ext cx="1036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04" y="5489076"/>
                <a:ext cx="103688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59" r="-470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6969" y="5489075"/>
                <a:ext cx="2308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69" y="5489075"/>
                <a:ext cx="2308774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90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3712191" y="5805820"/>
            <a:ext cx="559558" cy="37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1749" y="6143215"/>
            <a:ext cx="214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Sensitive to overflow!</a:t>
            </a:r>
          </a:p>
        </p:txBody>
      </p:sp>
    </p:spTree>
    <p:extLst>
      <p:ext uri="{BB962C8B-B14F-4D97-AF65-F5344CB8AC3E}">
        <p14:creationId xmlns:p14="http://schemas.microsoft.com/office/powerpoint/2010/main" val="295079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Brahma Pros over 3 PS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3119401"/>
            <a:ext cx="11029615" cy="1752850"/>
          </a:xfrm>
        </p:spPr>
        <p:txBody>
          <a:bodyPr/>
          <a:lstStyle/>
          <a:p>
            <a:r>
              <a:rPr lang="en-US" dirty="0"/>
              <a:t>Leveraging constraint-based search: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Way much better than enumerative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Exploitation of the SAT and SMT solvers strength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651" y="6783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73A2-FA49-4830-8597-15504E96FFBB}" type="slidenum">
              <a:rPr lang="en-US" sz="1800" smtClean="0"/>
              <a:t>5</a:t>
            </a:fld>
            <a:r>
              <a:rPr lang="en-US" sz="1800" dirty="0"/>
              <a:t>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3456" y="2056742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76631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9806" y="2065601"/>
            <a:ext cx="2838735" cy="77792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9587" y="2122537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762" y="2122537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5937" y="2119801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1459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6/15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4271749"/>
            <a:ext cx="11029615" cy="158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81193" y="3119401"/>
            <a:ext cx="11029615" cy="129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P1(x) </a:t>
            </a:r>
            <a:r>
              <a:rPr lang="en-US" dirty="0"/>
              <a:t>: Turn-off the rightmost 1 bit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43163" y="4499755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0011100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163" y="4499755"/>
                <a:ext cx="148919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52381" y="4505977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0011000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81" y="4505977"/>
                <a:ext cx="148919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4795955" y="4715198"/>
            <a:ext cx="229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3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7/15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8" y="3213695"/>
            <a:ext cx="9115191" cy="27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5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8/15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bg1"/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07" y="3805799"/>
            <a:ext cx="9114431" cy="13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constraints (An 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7826" y="13648"/>
            <a:ext cx="215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0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9/15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191" y="2113370"/>
            <a:ext cx="2019869" cy="750072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24211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86288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548365" y="2112814"/>
            <a:ext cx="2019869" cy="750627"/>
          </a:xfrm>
          <a:prstGeom prst="roundRect">
            <a:avLst/>
          </a:prstGeom>
          <a:ln>
            <a:solidFill>
              <a:srgbClr val="4D1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5" y="2168134"/>
                <a:ext cx="509755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06" y="2168134"/>
                <a:ext cx="50975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19" y="2096694"/>
                <a:ext cx="684483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90" y="2053338"/>
                <a:ext cx="423193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549" y="2051478"/>
                <a:ext cx="423193" cy="7386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𝒘𝒇𝒑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7" y="2217689"/>
                <a:ext cx="2306472" cy="496674"/>
              </a:xfrm>
              <a:prstGeom prst="rect">
                <a:avLst/>
              </a:prstGeom>
              <a:blipFill rotWithShape="0">
                <a:blip r:embed="rId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00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ψ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𝒄𝒐𝒏𝒏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725" y="2246671"/>
                <a:ext cx="2306472" cy="438710"/>
              </a:xfrm>
              <a:prstGeom prst="rect">
                <a:avLst/>
              </a:prstGeom>
              <a:blipFill rotWithShape="0">
                <a:blip r:embed="rId9"/>
                <a:stretch>
                  <a:fillRect t="-180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bg1"/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𝒍𝒊𝒃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948" y="2229477"/>
                <a:ext cx="2306472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𝒔𝒑𝒆𝒄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502" y="2186291"/>
                <a:ext cx="2306472" cy="5480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08" y="3722032"/>
            <a:ext cx="6981196" cy="595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30" y="4676393"/>
            <a:ext cx="7967899" cy="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3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418</TotalTime>
  <Words>450</Words>
  <Application>Microsoft Office PowerPoint</Application>
  <PresentationFormat>Widescreen</PresentationFormat>
  <Paragraphs>170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Cambria Math</vt:lpstr>
      <vt:lpstr>Corbel</vt:lpstr>
      <vt:lpstr>Courier New</vt:lpstr>
      <vt:lpstr>Gill Sans MT</vt:lpstr>
      <vt:lpstr>Times New Roman</vt:lpstr>
      <vt:lpstr>Wingdings</vt:lpstr>
      <vt:lpstr>Wingdings 2</vt:lpstr>
      <vt:lpstr>Dividend</vt:lpstr>
      <vt:lpstr>Implementing BRAHMA: A Loop-Free Program Synthesizer</vt:lpstr>
      <vt:lpstr>Outline</vt:lpstr>
      <vt:lpstr>Brahma Pros over 3 PS Dimensions</vt:lpstr>
      <vt:lpstr>Brahma Pros over 3 PS Dimensions</vt:lpstr>
      <vt:lpstr>Brahma Pros over 3 PS Dimensions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Building the constraints (An Example)</vt:lpstr>
      <vt:lpstr>Iterating Through Inputs (Cegis-Based Algorithm)</vt:lpstr>
      <vt:lpstr>OUR WORKS…</vt:lpstr>
      <vt:lpstr>OUR WORKS…</vt:lpstr>
      <vt:lpstr>EXAMPLE: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Reinforcement Learning in Curriculum Learning for Natural Language Understanding</dc:title>
  <dc:creator>Negar Farahani</dc:creator>
  <cp:lastModifiedBy>meyssam rostamzadeh</cp:lastModifiedBy>
  <cp:revision>40</cp:revision>
  <dcterms:created xsi:type="dcterms:W3CDTF">2023-03-13T02:53:57Z</dcterms:created>
  <dcterms:modified xsi:type="dcterms:W3CDTF">2023-06-19T14:14:44Z</dcterms:modified>
</cp:coreProperties>
</file>