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3A7E61"/>
    <a:srgbClr val="418D6D"/>
    <a:srgbClr val="298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9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08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4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5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84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84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6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21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06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3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7B93-C12B-405D-B5D7-BD9AE3744070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5E1A-C9CB-4A2B-9518-A8C54A199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0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772102"/>
            <a:ext cx="5076825" cy="46672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95" y="772102"/>
            <a:ext cx="5076825" cy="4667250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581888" y="3703781"/>
            <a:ext cx="4608947" cy="1607129"/>
          </a:xfrm>
          <a:prstGeom prst="roundRect">
            <a:avLst>
              <a:gd name="adj" fmla="val 5221"/>
            </a:avLst>
          </a:prstGeom>
          <a:solidFill>
            <a:srgbClr val="3A7E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JA</a:t>
            </a:r>
          </a:p>
          <a:p>
            <a:pPr algn="ctr"/>
            <a:endParaRPr lang="de-DE" sz="1100" dirty="0"/>
          </a:p>
          <a:p>
            <a:pPr algn="ctr"/>
            <a:r>
              <a:rPr lang="de-DE" sz="2000" dirty="0" smtClean="0"/>
              <a:t>ich möchte meine B Organe spenden</a:t>
            </a:r>
            <a:endParaRPr lang="de-DE" sz="2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363854" y="3699166"/>
            <a:ext cx="4618181" cy="1607129"/>
          </a:xfrm>
          <a:prstGeom prst="roundRect">
            <a:avLst>
              <a:gd name="adj" fmla="val 5221"/>
            </a:avLst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Nein</a:t>
            </a:r>
          </a:p>
          <a:p>
            <a:pPr algn="ctr"/>
            <a:endParaRPr lang="de-DE" sz="1100" dirty="0"/>
          </a:p>
          <a:p>
            <a:pPr algn="ctr"/>
            <a:r>
              <a:rPr lang="de-DE" sz="2000" dirty="0"/>
              <a:t>ich möchte </a:t>
            </a:r>
            <a:r>
              <a:rPr lang="de-DE" sz="2000" dirty="0" smtClean="0"/>
              <a:t>meine B </a:t>
            </a:r>
            <a:r>
              <a:rPr lang="de-DE" sz="2000" dirty="0"/>
              <a:t>Organe nicht spenden</a:t>
            </a:r>
          </a:p>
        </p:txBody>
      </p:sp>
    </p:spTree>
    <p:extLst>
      <p:ext uri="{BB962C8B-B14F-4D97-AF65-F5344CB8AC3E}">
        <p14:creationId xmlns:p14="http://schemas.microsoft.com/office/powerpoint/2010/main" val="344117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8" y="809046"/>
            <a:ext cx="5076825" cy="46672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76" y="809046"/>
            <a:ext cx="5076825" cy="4667250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729669" y="3740725"/>
            <a:ext cx="4608947" cy="1607129"/>
          </a:xfrm>
          <a:prstGeom prst="roundRect">
            <a:avLst>
              <a:gd name="adj" fmla="val 5221"/>
            </a:avLst>
          </a:prstGeom>
          <a:solidFill>
            <a:srgbClr val="3A7E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JA</a:t>
            </a:r>
          </a:p>
          <a:p>
            <a:pPr algn="ctr"/>
            <a:endParaRPr lang="de-DE" sz="1100" dirty="0"/>
          </a:p>
          <a:p>
            <a:pPr algn="ctr"/>
            <a:r>
              <a:rPr lang="de-DE" sz="2000" dirty="0" smtClean="0"/>
              <a:t>ich </a:t>
            </a:r>
            <a:r>
              <a:rPr lang="de-DE" sz="2000" dirty="0" smtClean="0"/>
              <a:t>möchte, dass die B </a:t>
            </a:r>
            <a:r>
              <a:rPr lang="de-DE" sz="2000" dirty="0" smtClean="0"/>
              <a:t>Organe </a:t>
            </a:r>
            <a:r>
              <a:rPr lang="de-DE" sz="2000" dirty="0" smtClean="0"/>
              <a:t>meines</a:t>
            </a:r>
            <a:r>
              <a:rPr lang="de-DE" sz="2000" dirty="0" smtClean="0"/>
              <a:t> Partners ge</a:t>
            </a:r>
            <a:r>
              <a:rPr lang="de-DE" sz="2000" dirty="0" smtClean="0"/>
              <a:t>spendet werden</a:t>
            </a:r>
            <a:endParaRPr lang="de-DE" sz="2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6511635" y="3736110"/>
            <a:ext cx="4618181" cy="1607129"/>
          </a:xfrm>
          <a:prstGeom prst="roundRect">
            <a:avLst>
              <a:gd name="adj" fmla="val 5221"/>
            </a:avLst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Nein</a:t>
            </a:r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r>
              <a:rPr lang="de-DE" sz="2000" dirty="0"/>
              <a:t>ich </a:t>
            </a:r>
            <a:r>
              <a:rPr lang="de-DE" sz="2000" dirty="0" smtClean="0"/>
              <a:t>möchte nicht, </a:t>
            </a:r>
            <a:r>
              <a:rPr lang="de-DE" sz="2000" dirty="0"/>
              <a:t>dass die B Organe </a:t>
            </a:r>
            <a:r>
              <a:rPr lang="de-DE" sz="2000" dirty="0" smtClean="0"/>
              <a:t>meines Partners </a:t>
            </a:r>
            <a:r>
              <a:rPr lang="de-DE" sz="2000" dirty="0"/>
              <a:t>gespendet werden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5492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Johannes Gutenberg Universität-Mainz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Eyting, Markus</dc:creator>
  <cp:lastModifiedBy>Eyting, Markus</cp:lastModifiedBy>
  <cp:revision>5</cp:revision>
  <dcterms:created xsi:type="dcterms:W3CDTF">2019-10-18T01:40:59Z</dcterms:created>
  <dcterms:modified xsi:type="dcterms:W3CDTF">2019-10-18T02:44:27Z</dcterms:modified>
</cp:coreProperties>
</file>