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378F-127A-8057-F572-4A033AF9C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D35B5-91E2-63A8-6199-584716CFF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C20AF-096D-8274-D23B-BE7A9804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0C18-D852-4C9E-B6A2-397B52BA2CE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E2A6-2EF3-64B4-E6A1-954C7169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7AB8-17E0-D89E-709C-9D3B0DD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3BDE-C405-4474-BBF3-3E9B8BD5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4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EE7C-F203-D33F-3397-BA689479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12567-C1AA-3888-E5CE-2A9834D5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5DA7-9F9E-9838-66FF-5BAD0B6D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0C18-D852-4C9E-B6A2-397B52BA2CE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5C88-1A83-A1A7-C941-548FED1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521E3-8E9D-5C6C-EBAA-5F68FB0D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3BDE-C405-4474-BBF3-3E9B8BD5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C00FA-8E4F-BB03-6AC5-2CB5C03D8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02F24-512D-95D0-3FD3-84675FB73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F006-699A-11C8-D475-6977665C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0C18-D852-4C9E-B6A2-397B52BA2CE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00C91-D22C-0243-35F9-D6BB90C9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C0CE-918C-649B-10B3-0E69E11F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3BDE-C405-4474-BBF3-3E9B8BD5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D86D-7139-CE06-6657-74972B77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0C642-2F7F-6BF9-A982-142517687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F891-8D49-2BED-5A4C-AFC097C1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0C18-D852-4C9E-B6A2-397B52BA2CE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B4D30-3CAD-E668-AC2A-A694FA23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3B6F2-8A85-136E-BF0B-7E84C200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3BDE-C405-4474-BBF3-3E9B8BD5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1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D553-B5A4-6B98-48F3-580C61B1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4D374-6E4D-D12D-F5FE-378C49A84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FC2AF-2C94-B2B8-B746-6E99157C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0C18-D852-4C9E-B6A2-397B52BA2CE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99AED-7D61-B801-08F6-503B80AA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96DDE-1F0F-FC86-EE51-54409B57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3BDE-C405-4474-BBF3-3E9B8BD5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7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E8F6-F280-53F7-0359-EDF8E407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7453-4BB3-87C6-69FE-9ECA6DF17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3A09-4DDA-7ADF-4A40-7084869A9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AFB56-F8F6-61EC-115A-DEB9F7A6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0C18-D852-4C9E-B6A2-397B52BA2CE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1B39A-7930-CCBD-A09C-F74EE1AE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C37E1-C791-BF1D-69C0-58F29BE5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3BDE-C405-4474-BBF3-3E9B8BD5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4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9BC8-346E-5C39-7C1D-6FCFB8C8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9DF5E-A040-CA31-5530-A0CC9227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35478-F777-FDF2-E174-71299519D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79A92-E20E-ACF3-BD8E-654DB5269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81D72-447C-B731-A90D-5FA65001D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CB6F5-F490-CA94-20A0-A4AA8F58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0C18-D852-4C9E-B6A2-397B52BA2CE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9EB81-75D0-9D8A-E3D8-288E3889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C80DD-7636-F68F-9BC3-D4A69566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3BDE-C405-4474-BBF3-3E9B8BD5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0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0784-A04C-79EA-4EB4-F54BEA5B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EE914-23BE-E595-D937-3CA3CD14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0C18-D852-4C9E-B6A2-397B52BA2CE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823FC-DFF1-3325-2731-8A4C4C56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D52D6-E17C-8905-F8D1-A1A417A6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3BDE-C405-4474-BBF3-3E9B8BD5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C73EE-9FC7-BE9D-8BE0-947DBC6E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0C18-D852-4C9E-B6A2-397B52BA2CE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53E0F-860C-6CA1-4EC2-AE36AD9F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95F4D-2235-2E84-D76C-B96174FA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3BDE-C405-4474-BBF3-3E9B8BD5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72BD-0E37-CCBB-E18E-F3534257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406F-147A-DC4D-854C-5F84ACE52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71B55-295F-32EE-7300-0EB29BB4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C1266-6D96-9371-3E9E-847B9071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0C18-D852-4C9E-B6A2-397B52BA2CE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EC78E-EE9E-FF1F-284E-FDF9BB9F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036C1-630C-B830-1156-24BA8912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3BDE-C405-4474-BBF3-3E9B8BD5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8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B0C3-B21E-0707-2E69-CDD5EEE3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4257D-201F-C661-F74A-324E3717A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A335C-62B1-F8B8-DEFA-401B78D7B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8497-0030-5FD5-E80C-C5C354D5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0C18-D852-4C9E-B6A2-397B52BA2CE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A6DDD-942D-A9F8-B9B7-D33CB51E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637B3-8DF3-68BC-87D7-61190186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C3BDE-C405-4474-BBF3-3E9B8BD5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F16D9-749D-5032-DB82-C36F5BA4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C47AE-766E-7C61-81BF-7541D7EE8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EEB0-B064-4B5B-31F8-B2AEA4BAD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00C18-D852-4C9E-B6A2-397B52BA2CEA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46152-DC9E-68F9-9325-546823797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60435-8629-5405-B592-B72A111A9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3BDE-C405-4474-BBF3-3E9B8BD52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0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962B06-A7CD-4818-F3D0-0ACA6BF2E4B7}"/>
              </a:ext>
            </a:extLst>
          </p:cNvPr>
          <p:cNvSpPr/>
          <p:nvPr/>
        </p:nvSpPr>
        <p:spPr>
          <a:xfrm>
            <a:off x="752167" y="250723"/>
            <a:ext cx="4124634" cy="6474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9C2B26-19FD-C460-0CFF-5CD766549A17}"/>
              </a:ext>
            </a:extLst>
          </p:cNvPr>
          <p:cNvCxnSpPr>
            <a:cxnSpLocks/>
          </p:cNvCxnSpPr>
          <p:nvPr/>
        </p:nvCxnSpPr>
        <p:spPr>
          <a:xfrm>
            <a:off x="752167" y="1120877"/>
            <a:ext cx="4124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4989B5E-9282-2E36-D41A-BFD77029D19B}"/>
              </a:ext>
            </a:extLst>
          </p:cNvPr>
          <p:cNvSpPr txBox="1"/>
          <p:nvPr/>
        </p:nvSpPr>
        <p:spPr>
          <a:xfrm>
            <a:off x="1602963" y="496980"/>
            <a:ext cx="20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NSU Officials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8E59E-99A4-9631-7FD7-99CDE0FF58BD}"/>
              </a:ext>
            </a:extLst>
          </p:cNvPr>
          <p:cNvSpPr/>
          <p:nvPr/>
        </p:nvSpPr>
        <p:spPr>
          <a:xfrm>
            <a:off x="7315200" y="250724"/>
            <a:ext cx="4124635" cy="6474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FDDEE1-F72C-A526-79EF-9E8990228B78}"/>
              </a:ext>
            </a:extLst>
          </p:cNvPr>
          <p:cNvCxnSpPr>
            <a:cxnSpLocks/>
          </p:cNvCxnSpPr>
          <p:nvPr/>
        </p:nvCxnSpPr>
        <p:spPr>
          <a:xfrm>
            <a:off x="7315200" y="1120877"/>
            <a:ext cx="41246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717670-550E-3B91-F926-EBB08E018BCE}"/>
              </a:ext>
            </a:extLst>
          </p:cNvPr>
          <p:cNvSpPr txBox="1"/>
          <p:nvPr/>
        </p:nvSpPr>
        <p:spPr>
          <a:xfrm>
            <a:off x="8574038" y="495709"/>
            <a:ext cx="20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Student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DA09BD-A6DF-848C-EDD6-804B251A793C}"/>
              </a:ext>
            </a:extLst>
          </p:cNvPr>
          <p:cNvSpPr txBox="1"/>
          <p:nvPr/>
        </p:nvSpPr>
        <p:spPr>
          <a:xfrm>
            <a:off x="958646" y="1239595"/>
            <a:ext cx="23781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name   :  string</a:t>
            </a:r>
          </a:p>
          <a:p>
            <a:pPr marL="285750" indent="-285750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email   :  string</a:t>
            </a:r>
          </a:p>
          <a:p>
            <a:pPr marL="285750" indent="-285750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position    :  string</a:t>
            </a:r>
          </a:p>
          <a:p>
            <a:pPr marL="285750" indent="-285750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essage   :  string</a:t>
            </a:r>
          </a:p>
          <a:p>
            <a:pPr marL="285750" indent="-285750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dirty="0">
              <a:effectLst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3BE5BC-D13E-75C3-3781-01F6968DC877}"/>
              </a:ext>
            </a:extLst>
          </p:cNvPr>
          <p:cNvSpPr txBox="1"/>
          <p:nvPr/>
        </p:nvSpPr>
        <p:spPr>
          <a:xfrm>
            <a:off x="746637" y="4167462"/>
            <a:ext cx="35101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authorize_event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:	void</a:t>
            </a:r>
          </a:p>
          <a:p>
            <a:pPr marL="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rovide_feedback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: void</a:t>
            </a:r>
          </a:p>
          <a:p>
            <a:pPr marL="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</a:rPr>
              <a:t>get_message</a:t>
            </a:r>
            <a:r>
              <a:rPr lang="en-US" dirty="0">
                <a:effectLst/>
              </a:rPr>
              <a:t>(): string</a:t>
            </a:r>
          </a:p>
          <a:p>
            <a:pPr marL="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</a:t>
            </a:r>
            <a:r>
              <a:rPr lang="en-US" dirty="0" err="1">
                <a:effectLst/>
              </a:rPr>
              <a:t>et_message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message:string</a:t>
            </a:r>
            <a:r>
              <a:rPr lang="en-US" dirty="0">
                <a:effectLst/>
              </a:rPr>
              <a:t>): void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4DC87C-7D60-A94F-0333-44E53932361C}"/>
              </a:ext>
            </a:extLst>
          </p:cNvPr>
          <p:cNvSpPr txBox="1"/>
          <p:nvPr/>
        </p:nvSpPr>
        <p:spPr>
          <a:xfrm>
            <a:off x="7447934" y="1239595"/>
            <a:ext cx="33445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name   :  string</a:t>
            </a:r>
          </a:p>
          <a:p>
            <a:pPr marL="285750" indent="-285750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email   :  string</a:t>
            </a:r>
          </a:p>
          <a:p>
            <a:pPr marL="285750" indent="-285750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id    :  string</a:t>
            </a:r>
          </a:p>
          <a:p>
            <a:pPr marL="285750" indent="-285750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</a:rPr>
              <a:t>appli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_id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:  string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indent="-285750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event_name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:  string</a:t>
            </a:r>
          </a:p>
          <a:p>
            <a:pPr marL="285750" indent="-285750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event_date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:  string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event_descrp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:  string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status   :  string</a:t>
            </a:r>
            <a:endParaRPr lang="en-US" sz="2000" dirty="0">
              <a:effectLst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4ACE1C-D39A-D485-228F-DD6FE2A71810}"/>
              </a:ext>
            </a:extLst>
          </p:cNvPr>
          <p:cNvSpPr txBox="1"/>
          <p:nvPr/>
        </p:nvSpPr>
        <p:spPr>
          <a:xfrm>
            <a:off x="7315198" y="4167462"/>
            <a:ext cx="41246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submit_application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() : void </a:t>
            </a:r>
          </a:p>
          <a:p>
            <a:pPr marL="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</a:rPr>
              <a:t>track_progress</a:t>
            </a:r>
            <a:r>
              <a:rPr lang="en-US" dirty="0">
                <a:effectLst/>
              </a:rPr>
              <a:t>(): void</a:t>
            </a:r>
          </a:p>
          <a:p>
            <a:pPr marL="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</a:rPr>
              <a:t>getEvent_name</a:t>
            </a:r>
            <a:r>
              <a:rPr lang="en-US" dirty="0">
                <a:effectLst/>
              </a:rPr>
              <a:t>() : string</a:t>
            </a:r>
          </a:p>
          <a:p>
            <a:r>
              <a:rPr lang="en-US" dirty="0" err="1"/>
              <a:t>s</a:t>
            </a:r>
            <a:r>
              <a:rPr lang="en-US" dirty="0" err="1">
                <a:effectLst/>
              </a:rPr>
              <a:t>etEvent_name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Event_name:string</a:t>
            </a:r>
            <a:r>
              <a:rPr lang="en-US" dirty="0">
                <a:effectLst/>
              </a:rPr>
              <a:t>) : void</a:t>
            </a:r>
          </a:p>
          <a:p>
            <a:pPr marL="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</a:rPr>
              <a:t>getEvent_date</a:t>
            </a:r>
            <a:r>
              <a:rPr lang="en-US" dirty="0">
                <a:effectLst/>
              </a:rPr>
              <a:t>() : string</a:t>
            </a:r>
          </a:p>
          <a:p>
            <a:r>
              <a:rPr lang="en-US" dirty="0" err="1"/>
              <a:t>s</a:t>
            </a:r>
            <a:r>
              <a:rPr lang="en-US" dirty="0" err="1">
                <a:effectLst/>
              </a:rPr>
              <a:t>etEvent_date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Event_date:string</a:t>
            </a:r>
            <a:r>
              <a:rPr lang="en-US" dirty="0">
                <a:effectLst/>
              </a:rPr>
              <a:t>) : void</a:t>
            </a:r>
          </a:p>
          <a:p>
            <a:pPr marL="0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</a:rPr>
              <a:t>getEvent_descp</a:t>
            </a:r>
            <a:r>
              <a:rPr lang="en-US" dirty="0">
                <a:effectLst/>
              </a:rPr>
              <a:t>() : string</a:t>
            </a:r>
          </a:p>
          <a:p>
            <a:r>
              <a:rPr lang="en-US" dirty="0" err="1"/>
              <a:t>s</a:t>
            </a:r>
            <a:r>
              <a:rPr lang="en-US" dirty="0" err="1">
                <a:effectLst/>
              </a:rPr>
              <a:t>etEvent_descp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Event_descp:string</a:t>
            </a:r>
            <a:r>
              <a:rPr lang="en-US" dirty="0">
                <a:effectLst/>
              </a:rPr>
              <a:t>) : void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1FC8B5-5D7F-C446-4CD4-C274A60D005E}"/>
              </a:ext>
            </a:extLst>
          </p:cNvPr>
          <p:cNvCxnSpPr>
            <a:cxnSpLocks/>
          </p:cNvCxnSpPr>
          <p:nvPr/>
        </p:nvCxnSpPr>
        <p:spPr>
          <a:xfrm>
            <a:off x="746637" y="4101917"/>
            <a:ext cx="4124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02F8CA-BE79-F06B-05EA-9EB2CF105E1A}"/>
              </a:ext>
            </a:extLst>
          </p:cNvPr>
          <p:cNvCxnSpPr>
            <a:cxnSpLocks/>
          </p:cNvCxnSpPr>
          <p:nvPr/>
        </p:nvCxnSpPr>
        <p:spPr>
          <a:xfrm>
            <a:off x="7315198" y="4121581"/>
            <a:ext cx="4124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8E16C-D402-1B1F-FF45-BBA1E7F8A057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876801" y="3487994"/>
            <a:ext cx="243839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C4CAE1-0A49-0600-4D40-5F3524A8A3D8}"/>
              </a:ext>
            </a:extLst>
          </p:cNvPr>
          <p:cNvSpPr txBox="1"/>
          <p:nvPr/>
        </p:nvSpPr>
        <p:spPr>
          <a:xfrm>
            <a:off x="5184979" y="2782669"/>
            <a:ext cx="1822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Application Authorize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8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2023-11-01T16:27:00Z</dcterms:created>
  <dcterms:modified xsi:type="dcterms:W3CDTF">2023-11-09T15:03:12Z</dcterms:modified>
</cp:coreProperties>
</file>