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92" r:id="rId4"/>
    <p:sldId id="257" r:id="rId5"/>
    <p:sldId id="262" r:id="rId6"/>
    <p:sldId id="258" r:id="rId7"/>
    <p:sldId id="266" r:id="rId8"/>
    <p:sldId id="260" r:id="rId9"/>
    <p:sldId id="274" r:id="rId10"/>
    <p:sldId id="281" r:id="rId11"/>
    <p:sldId id="276" r:id="rId12"/>
    <p:sldId id="277" r:id="rId13"/>
    <p:sldId id="259" r:id="rId14"/>
    <p:sldId id="264" r:id="rId15"/>
    <p:sldId id="267" r:id="rId16"/>
    <p:sldId id="285" r:id="rId17"/>
    <p:sldId id="280" r:id="rId18"/>
    <p:sldId id="286" r:id="rId19"/>
    <p:sldId id="270" r:id="rId20"/>
    <p:sldId id="287" r:id="rId21"/>
    <p:sldId id="288" r:id="rId22"/>
    <p:sldId id="289" r:id="rId23"/>
    <p:sldId id="290" r:id="rId24"/>
    <p:sldId id="283" r:id="rId25"/>
    <p:sldId id="284" r:id="rId26"/>
    <p:sldId id="293" r:id="rId27"/>
    <p:sldId id="294" r:id="rId28"/>
    <p:sldId id="297" r:id="rId29"/>
    <p:sldId id="296" r:id="rId30"/>
    <p:sldId id="298" r:id="rId31"/>
    <p:sldId id="295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3239770" cy="18307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4020"/>
            <a:ext cx="9144000" cy="4187190"/>
          </a:xfrm>
        </p:spPr>
        <p:txBody>
          <a:bodyPr>
            <a:normAutofit fontScale="32500" lnSpcReduction="20000"/>
          </a:bodyPr>
          <a:lstStyle/>
          <a:p>
            <a:r>
              <a:rPr lang="en-US" sz="1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Network</a:t>
            </a:r>
          </a:p>
          <a:p>
            <a:r>
              <a:rPr lang="en-US" sz="1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r>
              <a:rPr lang="en-US" sz="1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over a peer to peer network</a:t>
            </a:r>
          </a:p>
          <a:p>
            <a:endParaRPr lang="en-US" sz="1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Chimezirim Victor EKEMAM  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Ignas BARAKAUSKAS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Soumya KUMBAR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Sara Assefa ALEMAYEHU </a:t>
            </a:r>
          </a:p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Date:24/03/2022</a:t>
            </a:r>
          </a:p>
        </p:txBody>
      </p:sp>
      <p:pic>
        <p:nvPicPr>
          <p:cNvPr id="4" name="Picture 3" descr="uj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962660"/>
            <a:ext cx="3543300" cy="1990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30590" y="4725670"/>
            <a:ext cx="317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6155"/>
          </a:xfrm>
        </p:spPr>
        <p:txBody>
          <a:bodyPr/>
          <a:lstStyle/>
          <a:p>
            <a:r>
              <a:rPr lang="en-US" sz="4000" dirty="0"/>
              <a:t>Peer (logs: Connecting to other peers)</a:t>
            </a:r>
          </a:p>
        </p:txBody>
      </p:sp>
      <p:pic>
        <p:nvPicPr>
          <p:cNvPr id="6" name="Content Placeholder 5" descr="WhatsApp Image 2022-03-16 at 12.11.41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5" y="1691640"/>
            <a:ext cx="9401810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_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2" y="1338287"/>
            <a:ext cx="11396201" cy="53771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4F82FC-7C3E-4C22-963C-12783F64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2" y="142533"/>
            <a:ext cx="10972800" cy="986155"/>
          </a:xfrm>
        </p:spPr>
        <p:txBody>
          <a:bodyPr/>
          <a:lstStyle/>
          <a:p>
            <a:r>
              <a:rPr lang="en-US" sz="4000" dirty="0"/>
              <a:t>Peer (logs: data exchange)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_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04" y="1128688"/>
            <a:ext cx="10153934" cy="554569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1F3A26-A154-40CB-8960-C823B60F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2" y="142533"/>
            <a:ext cx="10972800" cy="986155"/>
          </a:xfrm>
        </p:spPr>
        <p:txBody>
          <a:bodyPr/>
          <a:lstStyle/>
          <a:p>
            <a:r>
              <a:rPr lang="en-US" sz="4000" dirty="0"/>
              <a:t>Peer (logs: data exchange)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32510"/>
          </a:xfrm>
        </p:spPr>
        <p:txBody>
          <a:bodyPr/>
          <a:lstStyle/>
          <a:p>
            <a:r>
              <a:rPr lang="en-US" sz="4400" b="1"/>
              <a:t>GUI: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84" y="1266972"/>
            <a:ext cx="10972800" cy="49530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sz="4000" dirty="0"/>
              <a:t> Interface for running and managing a peer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Can create new/load existing wallet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Initiate spinning up a peer node/connect to tracker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load </a:t>
            </a:r>
            <a:r>
              <a:rPr lang="en-US" sz="4000" dirty="0" err="1"/>
              <a:t>cheesechain</a:t>
            </a:r>
            <a:r>
              <a:rPr lang="en-US" sz="4000" dirty="0"/>
              <a:t> and open transactions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create transaction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dirty="0"/>
              <a:t> trigger a mining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10972800" cy="824865"/>
          </a:xfrm>
        </p:spPr>
        <p:txBody>
          <a:bodyPr/>
          <a:lstStyle/>
          <a:p>
            <a:r>
              <a:rPr lang="en-US" sz="4400" dirty="0"/>
              <a:t>GUI (user journey):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182C7A-1B4F-45F7-AC1C-7E08922B2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71" y="1454980"/>
            <a:ext cx="9893364" cy="4953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640"/>
            <a:ext cx="10972800" cy="1000125"/>
          </a:xfrm>
        </p:spPr>
        <p:txBody>
          <a:bodyPr>
            <a:normAutofit fontScale="90000"/>
          </a:bodyPr>
          <a:lstStyle/>
          <a:p>
            <a:r>
              <a:rPr lang="en-US" sz="4890">
                <a:sym typeface="+mn-ea"/>
              </a:rPr>
              <a:t>New Wallet Created:</a:t>
            </a:r>
            <a:br>
              <a:rPr lang="en-US"/>
            </a:b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9B8F50-A1D5-4CD5-8C8A-49E65699F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66" y="1517650"/>
            <a:ext cx="8796652" cy="4953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640"/>
            <a:ext cx="10972800" cy="1000125"/>
          </a:xfrm>
        </p:spPr>
        <p:txBody>
          <a:bodyPr>
            <a:normAutofit fontScale="90000"/>
          </a:bodyPr>
          <a:lstStyle/>
          <a:p>
            <a:r>
              <a:rPr lang="en-US" sz="4890" dirty="0">
                <a:sym typeface="+mn-ea"/>
              </a:rPr>
              <a:t>Raclette Cheese: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9FDF3-3C11-4527-AFC8-0E987846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681" y="1491273"/>
            <a:ext cx="7698576" cy="4953000"/>
          </a:xfrm>
        </p:spPr>
      </p:pic>
    </p:spTree>
    <p:extLst>
      <p:ext uri="{BB962C8B-B14F-4D97-AF65-F5344CB8AC3E}">
        <p14:creationId xmlns:p14="http://schemas.microsoft.com/office/powerpoint/2010/main" val="6827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250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Peer-1 Mines: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28390" y="936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A8189D-D063-4BA7-B909-94D1407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16" y="1394557"/>
            <a:ext cx="7924800" cy="4953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250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Peer-2 Receives: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28390" y="936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346EF-EA32-44D2-BE9E-DE104D5F8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55" y="1519238"/>
            <a:ext cx="8529768" cy="4953000"/>
          </a:xfrm>
        </p:spPr>
      </p:pic>
    </p:spTree>
    <p:extLst>
      <p:ext uri="{BB962C8B-B14F-4D97-AF65-F5344CB8AC3E}">
        <p14:creationId xmlns:p14="http://schemas.microsoft.com/office/powerpoint/2010/main" val="251611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Add</a:t>
            </a:r>
            <a:r>
              <a:rPr lang="en-US" sz="3000" dirty="0">
                <a:sym typeface="+mn-ea"/>
              </a:rPr>
              <a:t> </a:t>
            </a:r>
            <a:r>
              <a:rPr lang="en-US" sz="3000" dirty="0"/>
              <a:t>Transaction (Peer 1 sends Peer 2 some coins):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D1F836-C26C-45C5-98AC-B8F6E49D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98" y="1675912"/>
            <a:ext cx="8443111" cy="4953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856865"/>
            <a:ext cx="10972800" cy="1144270"/>
          </a:xfrm>
        </p:spPr>
        <p:txBody>
          <a:bodyPr/>
          <a:lstStyle/>
          <a:p>
            <a:r>
              <a:rPr lang="en-US" sz="4400" b="1" dirty="0"/>
              <a:t>Part 1: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6665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Open</a:t>
            </a:r>
            <a:r>
              <a:rPr lang="en-US" sz="3000" dirty="0">
                <a:sym typeface="+mn-ea"/>
              </a:rPr>
              <a:t> </a:t>
            </a:r>
            <a:r>
              <a:rPr lang="en-US" sz="3000" dirty="0"/>
              <a:t>Transactions (Transaction Details):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42624-9960-4938-9C83-55BD77B5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90" y="1420935"/>
            <a:ext cx="8084606" cy="4953000"/>
          </a:xfrm>
        </p:spPr>
      </p:pic>
    </p:spTree>
    <p:extLst>
      <p:ext uri="{BB962C8B-B14F-4D97-AF65-F5344CB8AC3E}">
        <p14:creationId xmlns:p14="http://schemas.microsoft.com/office/powerpoint/2010/main" val="2212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Peer 2 Receives Open transaction(Transaction Details):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46657E-4A42-4528-AD9A-C6DD40AF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40" y="1667119"/>
            <a:ext cx="8490857" cy="4953000"/>
          </a:xfrm>
        </p:spPr>
      </p:pic>
    </p:spTree>
    <p:extLst>
      <p:ext uri="{BB962C8B-B14F-4D97-AF65-F5344CB8AC3E}">
        <p14:creationId xmlns:p14="http://schemas.microsoft.com/office/powerpoint/2010/main" val="334659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Peer 2 Mines transaction: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ADF2B7-8A41-4ACF-84FE-F6F6D599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3" y="1473688"/>
            <a:ext cx="8642626" cy="4953000"/>
          </a:xfrm>
        </p:spPr>
      </p:pic>
    </p:spTree>
    <p:extLst>
      <p:ext uri="{BB962C8B-B14F-4D97-AF65-F5344CB8AC3E}">
        <p14:creationId xmlns:p14="http://schemas.microsoft.com/office/powerpoint/2010/main" val="376495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625"/>
            <a:ext cx="10486292" cy="592260"/>
          </a:xfrm>
        </p:spPr>
        <p:txBody>
          <a:bodyPr/>
          <a:lstStyle/>
          <a:p>
            <a:r>
              <a:rPr lang="en-US" sz="3000" dirty="0"/>
              <a:t>New Cheese Added (Transaction Details):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FF68AD-F5C2-41E7-A3E8-8943979C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69" y="1561612"/>
            <a:ext cx="8767462" cy="4953000"/>
          </a:xfrm>
        </p:spPr>
      </p:pic>
    </p:spTree>
    <p:extLst>
      <p:ext uri="{BB962C8B-B14F-4D97-AF65-F5344CB8AC3E}">
        <p14:creationId xmlns:p14="http://schemas.microsoft.com/office/powerpoint/2010/main" val="30268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472342"/>
            <a:ext cx="10972800" cy="582613"/>
          </a:xfrm>
        </p:spPr>
        <p:txBody>
          <a:bodyPr/>
          <a:lstStyle/>
          <a:p>
            <a:r>
              <a:rPr lang="en-US" sz="3000" dirty="0"/>
              <a:t>Open Transactions Updated (Peer 1):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F3B61-6734-41D5-985E-B5981BD19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49" y="1324219"/>
            <a:ext cx="10730364" cy="4953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856865"/>
            <a:ext cx="10972800" cy="1144270"/>
          </a:xfrm>
        </p:spPr>
        <p:txBody>
          <a:bodyPr/>
          <a:lstStyle/>
          <a:p>
            <a:r>
              <a:rPr lang="en-US" sz="4400" b="1" dirty="0"/>
              <a:t>Part 2: Retrospectives, Evaluation,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6665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4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 dirty="0">
                <a:sym typeface="+mn-ea"/>
              </a:rPr>
              <a:t>Work Done</a:t>
            </a:r>
            <a:endParaRPr lang="en-US" sz="4400" b="1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4E749DE-4B87-463E-B53B-6AE21A54A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69993"/>
              </p:ext>
            </p:extLst>
          </p:nvPr>
        </p:nvGraphicFramePr>
        <p:xfrm>
          <a:off x="609600" y="1544027"/>
          <a:ext cx="10972800" cy="43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038">
                  <a:extLst>
                    <a:ext uri="{9D8B030D-6E8A-4147-A177-3AD203B41FA5}">
                      <a16:colId xmlns:a16="http://schemas.microsoft.com/office/drawing/2014/main" val="1359188381"/>
                    </a:ext>
                  </a:extLst>
                </a:gridCol>
                <a:gridCol w="6825762">
                  <a:extLst>
                    <a:ext uri="{9D8B030D-6E8A-4147-A177-3AD203B41FA5}">
                      <a16:colId xmlns:a16="http://schemas.microsoft.com/office/drawing/2014/main" val="2965056346"/>
                    </a:ext>
                  </a:extLst>
                </a:gridCol>
              </a:tblGrid>
              <a:tr h="551057">
                <a:tc>
                  <a:txBody>
                    <a:bodyPr/>
                    <a:lstStyle/>
                    <a:p>
                      <a:r>
                        <a:rPr lang="en-GB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984"/>
                  </a:ext>
                </a:extLst>
              </a:tr>
              <a:tr h="951139">
                <a:tc>
                  <a:txBody>
                    <a:bodyPr/>
                    <a:lstStyle/>
                    <a:p>
                      <a:r>
                        <a:rPr lang="en-GB" dirty="0"/>
                        <a:t>Chimezirim Victor EKEMAM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Cheesechain</a:t>
                      </a:r>
                      <a:r>
                        <a:rPr lang="en-US" dirty="0"/>
                        <a:t> Design and Implementation/GUI, Network Protocol/Tracker &amp; Peer, Integration Testing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3031"/>
                  </a:ext>
                </a:extLst>
              </a:tr>
              <a:tr h="951139">
                <a:tc>
                  <a:txBody>
                    <a:bodyPr/>
                    <a:lstStyle/>
                    <a:p>
                      <a:r>
                        <a:rPr lang="en-GB" dirty="0"/>
                        <a:t>Sara Assefa ALEMAYEHU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Cheesechain</a:t>
                      </a:r>
                      <a:r>
                        <a:rPr lang="en-GB" dirty="0"/>
                        <a:t> Debugging and Modification, Documentation (Auto Evaluation, Retrospective), Integration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7319"/>
                  </a:ext>
                </a:extLst>
              </a:tr>
              <a:tr h="951139">
                <a:tc>
                  <a:txBody>
                    <a:bodyPr/>
                    <a:lstStyle/>
                    <a:p>
                      <a:r>
                        <a:rPr lang="en-GB" dirty="0"/>
                        <a:t>Ignas BARAKAUSKAS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Cheesechain</a:t>
                      </a:r>
                      <a:r>
                        <a:rPr lang="en-GB" dirty="0"/>
                        <a:t> Debugging and Modifications, Integration Testing, Documentation (Readme.md)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61323"/>
                  </a:ext>
                </a:extLst>
              </a:tr>
              <a:tr h="951139">
                <a:tc>
                  <a:txBody>
                    <a:bodyPr/>
                    <a:lstStyle/>
                    <a:p>
                      <a:r>
                        <a:rPr lang="en-GB" dirty="0"/>
                        <a:t>Soumya KUMBAR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Cheesechain</a:t>
                      </a:r>
                      <a:r>
                        <a:rPr lang="en-GB" dirty="0"/>
                        <a:t> Debugging and Modification Unit Testing implementation, Integration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3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 dirty="0">
                <a:sym typeface="+mn-ea"/>
              </a:rPr>
              <a:t>Evaluation</a:t>
            </a:r>
            <a:endParaRPr lang="en-US" sz="4400" b="1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4E749DE-4B87-463E-B53B-6AE21A54A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53004"/>
              </p:ext>
            </p:extLst>
          </p:nvPr>
        </p:nvGraphicFramePr>
        <p:xfrm>
          <a:off x="609600" y="1143635"/>
          <a:ext cx="10972800" cy="502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169">
                  <a:extLst>
                    <a:ext uri="{9D8B030D-6E8A-4147-A177-3AD203B41FA5}">
                      <a16:colId xmlns:a16="http://schemas.microsoft.com/office/drawing/2014/main" val="1359188381"/>
                    </a:ext>
                  </a:extLst>
                </a:gridCol>
                <a:gridCol w="5603631">
                  <a:extLst>
                    <a:ext uri="{9D8B030D-6E8A-4147-A177-3AD203B41FA5}">
                      <a16:colId xmlns:a16="http://schemas.microsoft.com/office/drawing/2014/main" val="2965056346"/>
                    </a:ext>
                  </a:extLst>
                </a:gridCol>
              </a:tblGrid>
              <a:tr h="601713">
                <a:tc>
                  <a:txBody>
                    <a:bodyPr/>
                    <a:lstStyle/>
                    <a:p>
                      <a:r>
                        <a:rPr lang="en-GB" dirty="0"/>
                        <a:t>Works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So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984"/>
                  </a:ext>
                </a:extLst>
              </a:tr>
              <a:tr h="1038573">
                <a:tc>
                  <a:txBody>
                    <a:bodyPr/>
                    <a:lstStyle/>
                    <a:p>
                      <a:r>
                        <a:rPr lang="en-GB" sz="2500" dirty="0"/>
                        <a:t>Tracker: Does the basics, 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Some high level exceptions occur in the network communication process which we had not the time to properly handle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3031"/>
                  </a:ext>
                </a:extLst>
              </a:tr>
              <a:tr h="1038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Peer: Does the basics, 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 peer connected on the network may need to disconnect and reconnect again after other peers may have joined to be able to properly share resources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7319"/>
                  </a:ext>
                </a:extLst>
              </a:tr>
              <a:tr h="1038573">
                <a:tc>
                  <a:txBody>
                    <a:bodyPr/>
                    <a:lstStyle/>
                    <a:p>
                      <a:r>
                        <a:rPr lang="en-GB" sz="2500" dirty="0" err="1"/>
                        <a:t>Cheesechain</a:t>
                      </a:r>
                      <a:r>
                        <a:rPr lang="en-GB" sz="2500" dirty="0"/>
                        <a:t>: Works as it should, always validated,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GUI is not reactive to background changes, so a few clicks a necessary to update data on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61323"/>
                  </a:ext>
                </a:extLst>
              </a:tr>
              <a:tr h="1038573">
                <a:tc>
                  <a:txBody>
                    <a:bodyPr/>
                    <a:lstStyle/>
                    <a:p>
                      <a:r>
                        <a:rPr lang="en-GB" sz="2500" dirty="0"/>
                        <a:t>GUI: Helps in easy visualisation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4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ym typeface="+mn-ea"/>
              </a:rPr>
              <a:t>Retrospectives – Skills/Knowledge gained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8122"/>
            <a:ext cx="10972800" cy="4439627"/>
          </a:xfrm>
        </p:spPr>
        <p:txBody>
          <a:bodyPr>
            <a:normAutofit fontScale="9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300" dirty="0"/>
              <a:t>Design and implementation network protocols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Understanding of and ability to implement P2P systems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Deep understanding of blockchain technology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Also ability to design an implement solutions on blockchain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Consolidation of skills on concurrent programming and multithreading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Additionally, team collaboration, time management, knowledge sharing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426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4270"/>
          </a:xfrm>
        </p:spPr>
        <p:txBody>
          <a:bodyPr/>
          <a:lstStyle/>
          <a:p>
            <a:r>
              <a:rPr lang="en-US" sz="4400" b="1"/>
              <a:t>Objective Of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20000"/>
          </a:bodyPr>
          <a:lstStyle/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6665" dirty="0">
                <a:sym typeface="+mn-ea"/>
              </a:rPr>
              <a:t>Our goal was to implement a blockchain peer to peer system inspired by Bitcoin.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>
                <a:sym typeface="+mn-ea"/>
              </a:rPr>
              <a:t>Tracker: Maintains an updated peers list and uses a multithreading approach to communicate with connected peers.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>
                <a:sym typeface="+mn-ea"/>
              </a:rPr>
              <a:t>Peers: network of nodes generating transactions, mining blocks, saving and sharing all of these among themselves.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6665" dirty="0" err="1">
                <a:sym typeface="+mn-ea"/>
              </a:rPr>
              <a:t>Cheesechain</a:t>
            </a:r>
            <a:r>
              <a:rPr lang="en-US" sz="6665" dirty="0">
                <a:sym typeface="+mn-ea"/>
              </a:rPr>
              <a:t>: growing list of records.</a:t>
            </a:r>
          </a:p>
          <a:p>
            <a:pPr>
              <a:buFont typeface="Wingdings" panose="05000000000000000000" charset="0"/>
              <a:buChar char="Ø"/>
            </a:pPr>
            <a:endParaRPr lang="en-US" sz="6665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6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 dirty="0">
                <a:sym typeface="+mn-ea"/>
              </a:rPr>
              <a:t>Retrospectives - Issues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8122"/>
            <a:ext cx="10972800" cy="4439627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300" dirty="0"/>
              <a:t>Initial design and implementation was challenging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Some high level exceptions were not handled (time factor)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Different level of skillset among team members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Different levels of computing power in different computers in testing (affecting turnaround time)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783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 dirty="0">
                <a:sym typeface="+mn-ea"/>
              </a:rPr>
              <a:t>Retrospectives – Lessons/Takeaways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8122"/>
            <a:ext cx="10972800" cy="4439627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300" dirty="0"/>
              <a:t>Early documentation is as important as implementation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Project management tools such as Trello could be beneficial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300" dirty="0"/>
              <a:t>Always seek help when necessary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5556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0451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972800" cy="984885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ym typeface="+mn-ea"/>
              </a:rPr>
              <a:t>Cheesechain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000" dirty="0"/>
              <a:t>Implemented in python (Good performance, large ecosystem and resources)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Adopted MVC Architecture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Used Flask server for handling our controllers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Served A GUI via our Peer node (Flask server) for easy visualization and testing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Adopted OOP principles for code readability, </a:t>
            </a:r>
            <a:r>
              <a:rPr lang="en-US" sz="3000" dirty="0" err="1"/>
              <a:t>scalabilty</a:t>
            </a:r>
            <a:r>
              <a:rPr lang="en-US" sz="3000" dirty="0"/>
              <a:t> and abstraction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250"/>
            <a:ext cx="10972800" cy="1260475"/>
          </a:xfrm>
        </p:spPr>
        <p:txBody>
          <a:bodyPr>
            <a:normAutofit fontScale="90000"/>
          </a:bodyPr>
          <a:lstStyle/>
          <a:p>
            <a:r>
              <a:rPr lang="en-US" sz="4890" b="1" dirty="0">
                <a:sym typeface="+mn-ea"/>
              </a:rPr>
              <a:t>Peer to Peer networking system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CAE1CE-D94C-4632-B4CE-C92D0E25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4557"/>
            <a:ext cx="10972800" cy="4953000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000" dirty="0"/>
              <a:t>Implemented in python (Good performance, large ecosystem and resources)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Adopted MVC Architecture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Implemented a protocol class for requests and response definition and validation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Tracker class handles interactions between tracker and peers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Peer class handles interactions between peers and between tracker and peers.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3000" dirty="0"/>
              <a:t>Build on the principles of OOP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0"/>
            <a:ext cx="10972800" cy="824865"/>
          </a:xfrm>
        </p:spPr>
        <p:txBody>
          <a:bodyPr>
            <a:normAutofit/>
          </a:bodyPr>
          <a:lstStyle/>
          <a:p>
            <a:r>
              <a:rPr lang="en-US" sz="4400" dirty="0">
                <a:sym typeface="+mn-ea"/>
              </a:rPr>
              <a:t>Tracker</a:t>
            </a:r>
            <a:endParaRPr lang="en-US" sz="4400" dirty="0"/>
          </a:p>
        </p:txBody>
      </p:sp>
      <p:pic>
        <p:nvPicPr>
          <p:cNvPr id="4" name="Content Placeholder 3" descr="Screenshot 2022-03-16 at 12.08.30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9" y="975590"/>
            <a:ext cx="11623357" cy="5882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9000"/>
          </a:xfrm>
        </p:spPr>
        <p:txBody>
          <a:bodyPr/>
          <a:lstStyle/>
          <a:p>
            <a:r>
              <a:rPr lang="en-US" sz="4400" dirty="0"/>
              <a:t>Peer (GUI Server)</a:t>
            </a:r>
          </a:p>
        </p:txBody>
      </p:sp>
      <p:pic>
        <p:nvPicPr>
          <p:cNvPr id="4" name="Content Placeholder 3" descr="NodeStar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640"/>
            <a:ext cx="10402570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70" y="196362"/>
            <a:ext cx="10972800" cy="582613"/>
          </a:xfrm>
        </p:spPr>
        <p:txBody>
          <a:bodyPr/>
          <a:lstStyle/>
          <a:p>
            <a:r>
              <a:rPr lang="en-US" dirty="0"/>
              <a:t>Tracker (Logs)</a:t>
            </a:r>
          </a:p>
        </p:txBody>
      </p:sp>
      <p:pic>
        <p:nvPicPr>
          <p:cNvPr id="4" name="Content Placeholder 3" descr="Screenshot 2022-03-16 at 12.08.40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1" y="1347103"/>
            <a:ext cx="11700198" cy="5320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5" y="309037"/>
            <a:ext cx="10972800" cy="582613"/>
          </a:xfrm>
        </p:spPr>
        <p:txBody>
          <a:bodyPr/>
          <a:lstStyle/>
          <a:p>
            <a:r>
              <a:rPr lang="en-US" sz="4400" dirty="0">
                <a:sym typeface="+mn-ea"/>
              </a:rPr>
              <a:t>Peer Console:</a:t>
            </a:r>
            <a:endParaRPr lang="en-US" sz="4400" dirty="0"/>
          </a:p>
        </p:txBody>
      </p:sp>
      <p:pic>
        <p:nvPicPr>
          <p:cNvPr id="4" name="Content Placeholder 3" descr="com_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54" y="1116013"/>
            <a:ext cx="10415294" cy="519853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92525" y="533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656</Words>
  <Application>Microsoft Office PowerPoint</Application>
  <PresentationFormat>Widescreen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Blue Waves</vt:lpstr>
      <vt:lpstr>PowerPoint Presentation</vt:lpstr>
      <vt:lpstr>Part 1: The Project</vt:lpstr>
      <vt:lpstr>Objective Of The Project:</vt:lpstr>
      <vt:lpstr>Cheesechain</vt:lpstr>
      <vt:lpstr>Peer to Peer networking system </vt:lpstr>
      <vt:lpstr>Tracker</vt:lpstr>
      <vt:lpstr>Peer (GUI Server)</vt:lpstr>
      <vt:lpstr>Tracker (Logs)</vt:lpstr>
      <vt:lpstr>Peer Console:</vt:lpstr>
      <vt:lpstr>Peer (logs: Connecting to other peers)</vt:lpstr>
      <vt:lpstr>Peer (logs: data exchange)</vt:lpstr>
      <vt:lpstr>Peer (logs: data exchange)</vt:lpstr>
      <vt:lpstr>GUI:</vt:lpstr>
      <vt:lpstr>GUI (user journey):</vt:lpstr>
      <vt:lpstr>New Wallet Created: </vt:lpstr>
      <vt:lpstr>Raclette Cheese: </vt:lpstr>
      <vt:lpstr>Peer-1 Mines:</vt:lpstr>
      <vt:lpstr>Peer-2 Receives:</vt:lpstr>
      <vt:lpstr>Add Transaction (Peer 1 sends Peer 2 some coins):</vt:lpstr>
      <vt:lpstr>Open Transactions (Transaction Details):</vt:lpstr>
      <vt:lpstr>Peer 2 Receives Open transaction(Transaction Details):</vt:lpstr>
      <vt:lpstr>Peer 2 Mines transaction:</vt:lpstr>
      <vt:lpstr>New Cheese Added (Transaction Details):</vt:lpstr>
      <vt:lpstr>Open Transactions Updated (Peer 1):</vt:lpstr>
      <vt:lpstr>PowerPoint Presentation</vt:lpstr>
      <vt:lpstr>Part 2: Retrospectives, Evaluation, etc.</vt:lpstr>
      <vt:lpstr>Work Done</vt:lpstr>
      <vt:lpstr>Evaluation</vt:lpstr>
      <vt:lpstr>Retrospectives – Skills/Knowledge gained</vt:lpstr>
      <vt:lpstr>Retrospectives - Issues</vt:lpstr>
      <vt:lpstr>Retrospectives – Lessons/Takeaways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mez</dc:creator>
  <cp:lastModifiedBy>Chimezirim Ekemam</cp:lastModifiedBy>
  <cp:revision>10</cp:revision>
  <dcterms:created xsi:type="dcterms:W3CDTF">2022-03-18T04:46:00Z</dcterms:created>
  <dcterms:modified xsi:type="dcterms:W3CDTF">2022-03-22T16:05:34Z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6064D226478A4ADB9DDCEF5229572026</vt:lpwstr>
  </property>
  <property fmtid="{D5CDD505-2E9C-101B-9397-08002B2CF9AE}" pid="3" name="KSOProductBuildVer">
    <vt:lpwstr>1033-11.2.0.11029</vt:lpwstr>
  </property>
</Properties>
</file>