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6" r:id="rId7"/>
    <p:sldId id="260" r:id="rId8"/>
    <p:sldId id="274" r:id="rId9"/>
    <p:sldId id="281" r:id="rId10"/>
    <p:sldId id="276" r:id="rId11"/>
    <p:sldId id="277" r:id="rId12"/>
    <p:sldId id="259" r:id="rId13"/>
    <p:sldId id="264" r:id="rId14"/>
    <p:sldId id="267" r:id="rId15"/>
    <p:sldId id="285" r:id="rId16"/>
    <p:sldId id="280" r:id="rId17"/>
    <p:sldId id="286" r:id="rId18"/>
    <p:sldId id="270" r:id="rId19"/>
    <p:sldId id="287" r:id="rId20"/>
    <p:sldId id="288" r:id="rId21"/>
    <p:sldId id="289" r:id="rId22"/>
    <p:sldId id="290" r:id="rId23"/>
    <p:sldId id="283" r:id="rId24"/>
    <p:sldId id="278" r:id="rId25"/>
    <p:sldId id="284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3239770" cy="18307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4020"/>
            <a:ext cx="9144000" cy="4187190"/>
          </a:xfrm>
        </p:spPr>
        <p:txBody>
          <a:bodyPr>
            <a:normAutofit fontScale="32500" lnSpcReduction="20000"/>
          </a:bodyPr>
          <a:lstStyle/>
          <a:p>
            <a:r>
              <a:rPr lang="en-US" sz="1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Network</a:t>
            </a:r>
          </a:p>
          <a:p>
            <a:r>
              <a:rPr lang="en-US" sz="1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r>
              <a:rPr lang="en-US" sz="1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over a peer to peer network</a:t>
            </a:r>
          </a:p>
          <a:p>
            <a:endParaRPr lang="en-US" sz="1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Chimezirim Victor EKEMAM  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Ignas BARAKAUSKAS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Soumya KUMBAR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Sara Assefa ALEMAYEHU 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Date:24/03/2022</a:t>
            </a:r>
          </a:p>
        </p:txBody>
      </p:sp>
      <p:pic>
        <p:nvPicPr>
          <p:cNvPr id="4" name="Picture 3" descr="uj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962660"/>
            <a:ext cx="3543300" cy="1990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30590" y="4725670"/>
            <a:ext cx="317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_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2" y="1338287"/>
            <a:ext cx="11396201" cy="53771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4F82FC-7C3E-4C22-963C-12783F64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2" y="142533"/>
            <a:ext cx="10972800" cy="986155"/>
          </a:xfrm>
        </p:spPr>
        <p:txBody>
          <a:bodyPr/>
          <a:lstStyle/>
          <a:p>
            <a:r>
              <a:rPr lang="en-US" sz="4000" dirty="0"/>
              <a:t>Peer (logs: data exchange)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_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04" y="1128688"/>
            <a:ext cx="10153934" cy="554569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1F3A26-A154-40CB-8960-C823B60F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2" y="142533"/>
            <a:ext cx="10972800" cy="986155"/>
          </a:xfrm>
        </p:spPr>
        <p:txBody>
          <a:bodyPr/>
          <a:lstStyle/>
          <a:p>
            <a:r>
              <a:rPr lang="en-US" sz="4000" dirty="0"/>
              <a:t>Peer (logs: data exchange)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32510"/>
          </a:xfrm>
        </p:spPr>
        <p:txBody>
          <a:bodyPr/>
          <a:lstStyle/>
          <a:p>
            <a:r>
              <a:rPr lang="en-US" sz="4400" b="1"/>
              <a:t>GUI: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84" y="1266972"/>
            <a:ext cx="10972800" cy="49530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sz="4000" dirty="0"/>
              <a:t> Interface for running and managing a peer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Can create new/load existing wallet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Initiate spinning up a peer node/connect to tracker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load </a:t>
            </a:r>
            <a:r>
              <a:rPr lang="en-US" sz="4000" dirty="0" err="1"/>
              <a:t>cheesechain</a:t>
            </a:r>
            <a:r>
              <a:rPr lang="en-US" sz="4000" dirty="0"/>
              <a:t> and open transactions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create transaction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trigger a mining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10972800" cy="824865"/>
          </a:xfrm>
        </p:spPr>
        <p:txBody>
          <a:bodyPr/>
          <a:lstStyle/>
          <a:p>
            <a:r>
              <a:rPr lang="en-US" sz="4400" dirty="0"/>
              <a:t>GUI (user journey):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182C7A-1B4F-45F7-AC1C-7E08922B2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71" y="1454980"/>
            <a:ext cx="9893364" cy="4953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640"/>
            <a:ext cx="10972800" cy="1000125"/>
          </a:xfrm>
        </p:spPr>
        <p:txBody>
          <a:bodyPr>
            <a:normAutofit fontScale="90000"/>
          </a:bodyPr>
          <a:lstStyle/>
          <a:p>
            <a:r>
              <a:rPr lang="en-US" sz="4890">
                <a:sym typeface="+mn-ea"/>
              </a:rPr>
              <a:t>New Wallet Created:</a:t>
            </a:r>
            <a:br>
              <a:rPr lang="en-US"/>
            </a:b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9B8F50-A1D5-4CD5-8C8A-49E65699F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66" y="1517650"/>
            <a:ext cx="8796652" cy="4953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640"/>
            <a:ext cx="10972800" cy="1000125"/>
          </a:xfrm>
        </p:spPr>
        <p:txBody>
          <a:bodyPr>
            <a:normAutofit fontScale="90000"/>
          </a:bodyPr>
          <a:lstStyle/>
          <a:p>
            <a:r>
              <a:rPr lang="en-US" sz="4890" dirty="0">
                <a:sym typeface="+mn-ea"/>
              </a:rPr>
              <a:t>Raclette Cheese: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9FDF3-3C11-4527-AFC8-0E987846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681" y="1491273"/>
            <a:ext cx="7698576" cy="4953000"/>
          </a:xfrm>
        </p:spPr>
      </p:pic>
    </p:spTree>
    <p:extLst>
      <p:ext uri="{BB962C8B-B14F-4D97-AF65-F5344CB8AC3E}">
        <p14:creationId xmlns:p14="http://schemas.microsoft.com/office/powerpoint/2010/main" val="6827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250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Peer-1 Mines: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28390" y="936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A8189D-D063-4BA7-B909-94D1407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16" y="1394557"/>
            <a:ext cx="7924800" cy="4953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250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Peer-2 Receives: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28390" y="936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346EF-EA32-44D2-BE9E-DE104D5F8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55" y="1519238"/>
            <a:ext cx="8529768" cy="4953000"/>
          </a:xfrm>
        </p:spPr>
      </p:pic>
    </p:spTree>
    <p:extLst>
      <p:ext uri="{BB962C8B-B14F-4D97-AF65-F5344CB8AC3E}">
        <p14:creationId xmlns:p14="http://schemas.microsoft.com/office/powerpoint/2010/main" val="251611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Add</a:t>
            </a:r>
            <a:r>
              <a:rPr lang="en-US" sz="3000" dirty="0">
                <a:sym typeface="+mn-ea"/>
              </a:rPr>
              <a:t> </a:t>
            </a:r>
            <a:r>
              <a:rPr lang="en-US" sz="3000" dirty="0"/>
              <a:t>Transaction (Peer 1 sends Peer 2 some coins):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D1F836-C26C-45C5-98AC-B8F6E49D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98" y="1675912"/>
            <a:ext cx="8443111" cy="4953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Open</a:t>
            </a:r>
            <a:r>
              <a:rPr lang="en-US" sz="3000" dirty="0">
                <a:sym typeface="+mn-ea"/>
              </a:rPr>
              <a:t> </a:t>
            </a:r>
            <a:r>
              <a:rPr lang="en-US" sz="3000" dirty="0"/>
              <a:t>Transactions (Transaction Details):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42624-9960-4938-9C83-55BD77B5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90" y="1420935"/>
            <a:ext cx="8084606" cy="4953000"/>
          </a:xfrm>
        </p:spPr>
      </p:pic>
    </p:spTree>
    <p:extLst>
      <p:ext uri="{BB962C8B-B14F-4D97-AF65-F5344CB8AC3E}">
        <p14:creationId xmlns:p14="http://schemas.microsoft.com/office/powerpoint/2010/main" val="22123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>
                <a:sym typeface="+mn-ea"/>
              </a:rPr>
              <a:t>Blockchain: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6600" dirty="0"/>
              <a:t>Is a digital ledger of transactions maintained by a network of computers in a way that makes it difficult to hack or alter.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00" dirty="0"/>
              <a:t>The technology offers a secure way for individuals to deal directly with each other.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00" dirty="0"/>
              <a:t>The growing list of records, called blocks</a:t>
            </a:r>
          </a:p>
          <a:p>
            <a:endParaRPr lang="en-US" sz="6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Peer 2 Receives Open transaction(Transaction Details):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46657E-4A42-4528-AD9A-C6DD40AF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40" y="1667119"/>
            <a:ext cx="8490857" cy="4953000"/>
          </a:xfrm>
        </p:spPr>
      </p:pic>
    </p:spTree>
    <p:extLst>
      <p:ext uri="{BB962C8B-B14F-4D97-AF65-F5344CB8AC3E}">
        <p14:creationId xmlns:p14="http://schemas.microsoft.com/office/powerpoint/2010/main" val="334659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Peer 2 Mines transaction: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ADF2B7-8A41-4ACF-84FE-F6F6D599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3" y="1473688"/>
            <a:ext cx="8642626" cy="4953000"/>
          </a:xfrm>
        </p:spPr>
      </p:pic>
    </p:spTree>
    <p:extLst>
      <p:ext uri="{BB962C8B-B14F-4D97-AF65-F5344CB8AC3E}">
        <p14:creationId xmlns:p14="http://schemas.microsoft.com/office/powerpoint/2010/main" val="376495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New Cheese Added (Transaction Details):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FF68AD-F5C2-41E7-A3E8-8943979C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69" y="1561612"/>
            <a:ext cx="8767462" cy="4953000"/>
          </a:xfrm>
        </p:spPr>
      </p:pic>
    </p:spTree>
    <p:extLst>
      <p:ext uri="{BB962C8B-B14F-4D97-AF65-F5344CB8AC3E}">
        <p14:creationId xmlns:p14="http://schemas.microsoft.com/office/powerpoint/2010/main" val="302689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472342"/>
            <a:ext cx="10972800" cy="582613"/>
          </a:xfrm>
        </p:spPr>
        <p:txBody>
          <a:bodyPr/>
          <a:lstStyle/>
          <a:p>
            <a:r>
              <a:rPr lang="en-US" sz="3000" dirty="0"/>
              <a:t>Open Transactions Updated (Peer 1):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F3B61-6734-41D5-985E-B5981BD19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49" y="1324219"/>
            <a:ext cx="10730364" cy="4953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582613"/>
          </a:xfrm>
        </p:spPr>
        <p:txBody>
          <a:bodyPr/>
          <a:lstStyle/>
          <a:p>
            <a:r>
              <a:rPr lang="en-US" sz="4400" dirty="0"/>
              <a:t>Conclusion:</a:t>
            </a:r>
          </a:p>
        </p:txBody>
      </p:sp>
      <p:pic>
        <p:nvPicPr>
          <p:cNvPr id="6" name="Content Placeholder 5" descr="conc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640"/>
            <a:ext cx="9027795" cy="45256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63620" y="1065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0451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250"/>
            <a:ext cx="10972800" cy="1260475"/>
          </a:xfrm>
        </p:spPr>
        <p:txBody>
          <a:bodyPr>
            <a:normAutofit fontScale="90000"/>
          </a:bodyPr>
          <a:lstStyle/>
          <a:p>
            <a:r>
              <a:rPr lang="en-US" sz="4890" b="1">
                <a:sym typeface="+mn-ea"/>
              </a:rPr>
              <a:t>Peer to Peer networking system: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512889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sz="3500" dirty="0">
                <a:sym typeface="+mn-ea"/>
              </a:rPr>
              <a:t> Is a distributed application architecture that partitions tasks or workloads between peers.</a:t>
            </a:r>
            <a:endParaRPr lang="en-US" sz="3500" dirty="0"/>
          </a:p>
          <a:p>
            <a:pPr>
              <a:buFont typeface="Wingdings" panose="05000000000000000000" charset="0"/>
              <a:buChar char="Ø"/>
            </a:pPr>
            <a:r>
              <a:rPr lang="en-US" sz="3500" dirty="0">
                <a:sym typeface="+mn-ea"/>
              </a:rPr>
              <a:t>The </a:t>
            </a:r>
            <a:r>
              <a:rPr lang="en-US" sz="3500" dirty="0" err="1">
                <a:sym typeface="+mn-ea"/>
              </a:rPr>
              <a:t>Cheesecoins</a:t>
            </a:r>
            <a:r>
              <a:rPr lang="en-US" sz="3500" dirty="0">
                <a:sym typeface="+mn-ea"/>
              </a:rPr>
              <a:t> network protocol allows full nodes (peers) to collaboratively maintain a peer-to-peer network for block and transaction exchange.</a:t>
            </a:r>
            <a:endParaRPr lang="en-US" sz="3500" dirty="0"/>
          </a:p>
          <a:p>
            <a:pPr>
              <a:buFont typeface="Wingdings" panose="05000000000000000000" charset="0"/>
              <a:buChar char="Ø"/>
            </a:pPr>
            <a:r>
              <a:rPr lang="en-US" sz="3500" dirty="0">
                <a:sym typeface="+mn-ea"/>
              </a:rPr>
              <a:t>nodes can store the entire blockchain and transactions and serve historical blocks to other nodes.</a:t>
            </a:r>
            <a:endParaRPr lang="en-US" sz="3500" dirty="0"/>
          </a:p>
          <a:p>
            <a:pPr>
              <a:buFont typeface="Wingdings" panose="05000000000000000000" charset="0"/>
              <a:buChar char="Ø"/>
            </a:pP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4270"/>
          </a:xfrm>
        </p:spPr>
        <p:txBody>
          <a:bodyPr/>
          <a:lstStyle/>
          <a:p>
            <a:r>
              <a:rPr lang="en-US" sz="4400" b="1"/>
              <a:t>Objective Of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20000"/>
          </a:bodyPr>
          <a:lstStyle/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6665" dirty="0">
                <a:sym typeface="+mn-ea"/>
              </a:rPr>
              <a:t>Our goal was to implement a blockchain peer to peer system inspired by Bitcoin.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>
                <a:sym typeface="+mn-ea"/>
              </a:rPr>
              <a:t>Tracker: Maintains an updated peers list and uses a multithreading approach to communicate with connected peers.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>
                <a:sym typeface="+mn-ea"/>
              </a:rPr>
              <a:t>Peers: network of nodes generating transactions, mining blocks, saving and sharing all of these among themselves.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 err="1">
                <a:sym typeface="+mn-ea"/>
              </a:rPr>
              <a:t>Cheesechain</a:t>
            </a:r>
            <a:r>
              <a:rPr lang="en-US" sz="6665" dirty="0">
                <a:sym typeface="+mn-ea"/>
              </a:rPr>
              <a:t>: growing list of records.</a:t>
            </a:r>
          </a:p>
          <a:p>
            <a:pPr>
              <a:buFont typeface="Wingdings" panose="05000000000000000000" charset="0"/>
              <a:buChar char="Ø"/>
            </a:pPr>
            <a:endParaRPr lang="en-US" sz="6665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0"/>
            <a:ext cx="10972800" cy="824865"/>
          </a:xfrm>
        </p:spPr>
        <p:txBody>
          <a:bodyPr>
            <a:normAutofit/>
          </a:bodyPr>
          <a:lstStyle/>
          <a:p>
            <a:r>
              <a:rPr lang="en-US" sz="4400" dirty="0">
                <a:sym typeface="+mn-ea"/>
              </a:rPr>
              <a:t>Tracker</a:t>
            </a:r>
            <a:endParaRPr lang="en-US" sz="4400" dirty="0"/>
          </a:p>
        </p:txBody>
      </p:sp>
      <p:pic>
        <p:nvPicPr>
          <p:cNvPr id="4" name="Content Placeholder 3" descr="Screenshot 2022-03-16 at 12.08.30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9" y="975590"/>
            <a:ext cx="11623357" cy="5882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9000"/>
          </a:xfrm>
        </p:spPr>
        <p:txBody>
          <a:bodyPr/>
          <a:lstStyle/>
          <a:p>
            <a:r>
              <a:rPr lang="en-US" sz="4400" dirty="0"/>
              <a:t>Peer (GUI Server)</a:t>
            </a:r>
          </a:p>
        </p:txBody>
      </p:sp>
      <p:pic>
        <p:nvPicPr>
          <p:cNvPr id="4" name="Content Placeholder 3" descr="NodeStar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640"/>
            <a:ext cx="10402570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70" y="196362"/>
            <a:ext cx="10972800" cy="582613"/>
          </a:xfrm>
        </p:spPr>
        <p:txBody>
          <a:bodyPr/>
          <a:lstStyle/>
          <a:p>
            <a:r>
              <a:rPr lang="en-US" dirty="0"/>
              <a:t>Tracker (Logs)</a:t>
            </a:r>
          </a:p>
        </p:txBody>
      </p:sp>
      <p:pic>
        <p:nvPicPr>
          <p:cNvPr id="4" name="Content Placeholder 3" descr="Screenshot 2022-03-16 at 12.08.40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1" y="1347103"/>
            <a:ext cx="11700198" cy="5320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5" y="309037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 Console:</a:t>
            </a:r>
            <a:endParaRPr lang="en-US" sz="4400" dirty="0"/>
          </a:p>
        </p:txBody>
      </p:sp>
      <p:pic>
        <p:nvPicPr>
          <p:cNvPr id="4" name="Content Placeholder 3" descr="com_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54" y="1116013"/>
            <a:ext cx="10415294" cy="519853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92525" y="533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6155"/>
          </a:xfrm>
        </p:spPr>
        <p:txBody>
          <a:bodyPr/>
          <a:lstStyle/>
          <a:p>
            <a:r>
              <a:rPr lang="en-US" sz="4000" dirty="0"/>
              <a:t>Peer (logs: Connecting to other peers)</a:t>
            </a:r>
          </a:p>
        </p:txBody>
      </p:sp>
      <p:pic>
        <p:nvPicPr>
          <p:cNvPr id="6" name="Content Placeholder 5" descr="WhatsApp Image 2022-03-16 at 12.11.41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5" y="1691640"/>
            <a:ext cx="9401810" cy="4173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351</Words>
  <Application>Microsoft Office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Blue Waves</vt:lpstr>
      <vt:lpstr>PowerPoint Presentation</vt:lpstr>
      <vt:lpstr>Blockchain:</vt:lpstr>
      <vt:lpstr>Peer to Peer networking system: </vt:lpstr>
      <vt:lpstr>Objective Of The Project:</vt:lpstr>
      <vt:lpstr>Tracker</vt:lpstr>
      <vt:lpstr>Peer (GUI Server)</vt:lpstr>
      <vt:lpstr>Tracker (Logs)</vt:lpstr>
      <vt:lpstr>Peer Console:</vt:lpstr>
      <vt:lpstr>Peer (logs: Connecting to other peers)</vt:lpstr>
      <vt:lpstr>Peer (logs: data exchange)</vt:lpstr>
      <vt:lpstr>Peer (logs: data exchange)</vt:lpstr>
      <vt:lpstr>GUI:</vt:lpstr>
      <vt:lpstr>GUI (user journey):</vt:lpstr>
      <vt:lpstr>New Wallet Created: </vt:lpstr>
      <vt:lpstr>Raclette Cheese: </vt:lpstr>
      <vt:lpstr>Peer-1 Mines:</vt:lpstr>
      <vt:lpstr>Peer-2 Receives:</vt:lpstr>
      <vt:lpstr>Add Transaction (Peer 1 sends Peer 2 some coins):</vt:lpstr>
      <vt:lpstr>Open Transactions (Transaction Details):</vt:lpstr>
      <vt:lpstr>Peer 2 Receives Open transaction(Transaction Details):</vt:lpstr>
      <vt:lpstr>Peer 2 Mines transaction:</vt:lpstr>
      <vt:lpstr>New Cheese Added (Transaction Details):</vt:lpstr>
      <vt:lpstr>Open Transactions Updated (Peer 1):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Chimezirim Ekemam</cp:lastModifiedBy>
  <cp:revision>8</cp:revision>
  <dcterms:created xsi:type="dcterms:W3CDTF">2022-03-18T04:46:00Z</dcterms:created>
  <dcterms:modified xsi:type="dcterms:W3CDTF">2022-03-22T11:42:50Z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6064D226478A4ADB9DDCEF5229572026</vt:lpwstr>
  </property>
  <property fmtid="{D5CDD505-2E9C-101B-9397-08002B2CF9AE}" pid="3" name="KSOProductBuildVer">
    <vt:lpwstr>1033-11.2.0.11029</vt:lpwstr>
  </property>
</Properties>
</file>