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5AA86-BC53-4B1E-84B5-8316B7D1F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CFD264-3927-45D8-9704-BACECD50D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5C55B7-A26C-4597-BD70-FBF61B64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C545F5-0864-4143-9144-AA4D4027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2E0B8E-97A5-4334-B048-C852FB5C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5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EB6D4-E465-4267-8E02-75BCEF24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7D2430-0A67-4D57-B4EC-D2FB7D5C9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692BF7-B182-46E6-8A34-B4D3D561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64B6FB-1010-4437-A0C4-6F283FF7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230903-FB0B-4371-9F01-DEFBA2F1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5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EFC978-BCE3-4E1E-8519-DA5A9DFB9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832585E-849A-41E1-A2F2-44577C3D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CE9FE7-3F97-4D85-AAEF-942DBA45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00FAE6-D0DD-4AF4-8905-EEF0D357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556F2-AE83-46D5-9723-2B059B1E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36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FB4D5-8F56-41E6-8DFD-3D4DD670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3A75C5-2FE3-4888-AA19-B28A70E3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75ACDB-3F3E-4B23-BEAE-9547DA0A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3E42EE-FE39-41FB-B0E6-E690E95D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CC2DA8-9A1D-4201-812C-B0E6C6AE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1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23516-2219-4E73-9DB9-AA195875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76AF47-EB06-4A85-99F7-F5BE1CA7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1C82C5-F261-45D0-A774-DADBA1D1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FC4C72-9914-428B-9D58-3D94EA24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ACC6B8-607A-48E4-AC4C-3B9764C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19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5FEE2-26D2-456C-9BA6-78D55C2D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68EE4-B992-4F65-B47D-C5C5A24C3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897F40-762B-41E3-8AC6-789195AB2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60F2C0-7CA4-4EA0-A3D1-A31DACA9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11F4903-FF13-464D-91AE-40445F4F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7C3C4ED-0A38-4858-94CE-7DFDAF85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3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C85C6-10AD-4E2C-8C87-4475115E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A2E1E4-4895-4D8A-AEED-5D335E644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2B8868-9F9C-43CD-B780-DDF84BB1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5D8656-E6BA-4ECC-8EF6-879A8EB5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B65F15C-1D09-4D2A-A822-ED237E5F2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EE7FEC6-C433-4F28-B998-BCF45566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6568904-E490-45FB-A458-4355C4EC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81326FA-12E9-42CB-B1F3-1EC2F0CB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84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9B480-E455-4AE1-BF32-431B92D3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C8E2E99-2FE2-45BD-916B-43625AFD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C8D300-F42B-4B5C-9C76-F7A327F4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297B32-C2DF-453B-BDCE-2E7D95D6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87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699C305-1B2F-416D-A308-166894DD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7A52239-3E37-467D-B3A9-3F025778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979A6C-79E9-48C8-B3A3-565C0127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81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BE15F-CA08-446C-91E2-595361D2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13E244-0599-46FB-B7D5-F6D169E0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72DECB-C63B-4E59-98CA-903F0AD6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3B1390-5AFA-4169-9C05-2F080413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BAF27A-CB80-4417-8B1A-89C7195E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A0F126-1F66-4AB5-ADCA-6458700C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6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97B5E-9571-455B-BCDE-FCA4C9B4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1253D3-2D86-467D-8AC5-4FA5C2D4F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94EEB4-4AB5-4CDE-BD84-0EBC632C5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73B921-61A7-47B6-892D-A4E22EC9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4D222B-266D-45BB-A245-09CC822B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69A2F0-DA20-4CD4-88FA-68946731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01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04688F9-CA38-4345-B04E-F5D3D562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80606D-B7C1-494F-8A8B-6C514CB8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29A68F-9274-47DB-B5F7-655CE1626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CB8F-E956-43D6-B384-BBE6C42B399A}" type="datetimeFigureOut">
              <a:rPr lang="nl-NL" smtClean="0"/>
              <a:t>12-7-2020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FDF049-6C6F-4260-A3DF-020DA9002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C55CF7-90D0-45BD-A503-9DF522C6C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D26C-D311-4D2A-8930-73DD31E2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9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ilter_sanitize_encoded.asp" TargetMode="External"/><Relationship Id="rId3" Type="http://schemas.openxmlformats.org/officeDocument/2006/relationships/hyperlink" Target="https://www.w3schools.com/php/filter_sanitize_string.asp" TargetMode="External"/><Relationship Id="rId7" Type="http://schemas.openxmlformats.org/officeDocument/2006/relationships/hyperlink" Target="https://www.w3schools.com/php/filter_sanitize_special_chars.asp" TargetMode="External"/><Relationship Id="rId2" Type="http://schemas.openxmlformats.org/officeDocument/2006/relationships/hyperlink" Target="https://www.youtube.com/CoderShiyar/playlist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hp/filter_sanitize_number_int.asp" TargetMode="External"/><Relationship Id="rId5" Type="http://schemas.openxmlformats.org/officeDocument/2006/relationships/hyperlink" Target="https://www.w3schools.com/php/filter_sanitize_number_float.asp" TargetMode="External"/><Relationship Id="rId4" Type="http://schemas.openxmlformats.org/officeDocument/2006/relationships/hyperlink" Target="https://www.w3schools.com/php/filter_sanitize_email.asp" TargetMode="External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9BB703-595A-40E1-95AF-A4D0E35915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267909" y="2023109"/>
            <a:ext cx="2622006" cy="296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Coder Shiyar :</a:t>
            </a:r>
            <a:endParaRPr kumimoji="0" lang="nl-NL" altLang="nl-NL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https://www.youtube.com/CoderShiyar/playlists</a:t>
            </a:r>
            <a:endParaRPr kumimoji="0" lang="nl-NL" altLang="nl-NL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CB18B80-F1E2-499A-A3C9-C74E6D86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10716"/>
              </p:ext>
            </p:extLst>
          </p:nvPr>
        </p:nvGraphicFramePr>
        <p:xfrm>
          <a:off x="1299133" y="858525"/>
          <a:ext cx="6100513" cy="5211909"/>
        </p:xfrm>
        <a:graphic>
          <a:graphicData uri="http://schemas.openxmlformats.org/drawingml/2006/table">
            <a:tbl>
              <a:tblPr rtl="1" firstRow="1" firstCol="1" bandRow="1">
                <a:noFill/>
                <a:tableStyleId>{5C22544A-7EE6-4342-B048-85BDC9FD1C3A}</a:tableStyleId>
              </a:tblPr>
              <a:tblGrid>
                <a:gridCol w="3406405">
                  <a:extLst>
                    <a:ext uri="{9D8B030D-6E8A-4147-A177-3AD203B41FA5}">
                      <a16:colId xmlns:a16="http://schemas.microsoft.com/office/drawing/2014/main" val="1901180373"/>
                    </a:ext>
                  </a:extLst>
                </a:gridCol>
                <a:gridCol w="2694108">
                  <a:extLst>
                    <a:ext uri="{9D8B030D-6E8A-4147-A177-3AD203B41FA5}">
                      <a16:colId xmlns:a16="http://schemas.microsoft.com/office/drawing/2014/main" val="261900115"/>
                    </a:ext>
                  </a:extLst>
                </a:gridCol>
              </a:tblGrid>
              <a:tr h="404865">
                <a:tc>
                  <a:txBody>
                    <a:bodyPr/>
                    <a:lstStyle/>
                    <a:p>
                      <a:pPr marL="0" marR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الوظيفة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245855" marT="81952" marB="819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الكود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61464" marT="81952" marB="819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03151"/>
                  </a:ext>
                </a:extLst>
              </a:tr>
              <a:tr h="62408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يزيل العلامات / الأحرف الخاصة من سلسلة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245855" marT="81952" marB="81952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3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FILTER_SANITIZE_STRING</a:t>
                      </a:r>
                      <a:endParaRPr lang="nl-NL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61464" marT="81952" marB="819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231"/>
                  </a:ext>
                </a:extLst>
              </a:tr>
              <a:tr h="843307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إزالة كافة الأحرف غير القانونية من عنوان بريد إلكتروني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245855" marT="81952" marB="81952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3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FILTER_SANITIZE_EMAIL</a:t>
                      </a:r>
                      <a:endParaRPr lang="nl-NL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61464" marT="81952" marB="819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4622"/>
                  </a:ext>
                </a:extLst>
              </a:tr>
              <a:tr h="62408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يزيل كل الأحرف غير القانونية من عنوان</a:t>
                      </a:r>
                      <a:r>
                        <a:rPr lang="nl-NL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URL</a:t>
                      </a:r>
                    </a:p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245855" marT="81952" marB="81952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FILTER_SANITIZE_URL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nl-NL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61464" marT="81952" marB="819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01710"/>
                  </a:ext>
                </a:extLst>
              </a:tr>
              <a:tr h="843307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قم بإزالة جميع الأحرف ، باستثناء الأرقام ، وعلامات + ، واختياريًا ، </a:t>
                      </a:r>
                      <a:r>
                        <a:rPr lang="nl-NL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eE</a:t>
                      </a:r>
                    </a:p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245855" marT="81952" marB="81952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3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FILTER_SANITIZE_NUMBER_FLOAT</a:t>
                      </a:r>
                      <a:endParaRPr lang="nl-NL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61464" marT="81952" marB="819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59477"/>
                  </a:ext>
                </a:extLst>
              </a:tr>
              <a:tr h="62408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يزيل جميع الأحرف باستثناء الأرقام وعلامات</a:t>
                      </a:r>
                      <a:r>
                        <a:rPr lang="nl-NL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+</a:t>
                      </a:r>
                    </a:p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245855" marT="81952" marB="81952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3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FILTER_SANITIZE_NUMBER_INT</a:t>
                      </a:r>
                      <a:endParaRPr lang="nl-NL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61464" marT="81952" marB="819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65757"/>
                  </a:ext>
                </a:extLst>
              </a:tr>
              <a:tr h="62408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يزيل الأحرف الخاصة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245855" marT="81952" marB="81952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3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FILTER_SANITIZE_SPECIAL_CHARS</a:t>
                      </a:r>
                      <a:endParaRPr lang="nl-NL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61464" marT="81952" marB="819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48928"/>
                  </a:ext>
                </a:extLst>
              </a:tr>
              <a:tr h="62408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يزيل / يشفر الحروف الخاصة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nl-NL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245855" marT="81952" marB="81952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3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FILTER_SANITIZE_ENCODED</a:t>
                      </a:r>
                      <a:endParaRPr lang="nl-NL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nl-NL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3904" marR="61464" marT="81952" marB="8195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81767"/>
                  </a:ext>
                </a:extLst>
              </a:tr>
            </a:tbl>
          </a:graphicData>
        </a:graphic>
      </p:graphicFrame>
      <p:pic>
        <p:nvPicPr>
          <p:cNvPr id="11" name="Picture 3" descr="Academy Shiyar - اكاديمية شيار">
            <a:extLst>
              <a:ext uri="{FF2B5EF4-FFF2-40B4-BE49-F238E27FC236}">
                <a16:creationId xmlns:a16="http://schemas.microsoft.com/office/drawing/2014/main" id="{8436EC22-CFCD-4DAF-B698-88DF5F5B1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246" y="4989485"/>
            <a:ext cx="1080949" cy="10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783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</Words>
  <Application>Microsoft Office PowerPoint</Application>
  <PresentationFormat>Breedbeeld</PresentationFormat>
  <Paragraphs>26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Coder Shiyar : https://www.youtube.com/CoderShiyar/playlists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 Shiyar : https://www.youtube.com/CoderShiyar/playlists</dc:title>
  <dc:creator>Shiyar Jamo</dc:creator>
  <cp:lastModifiedBy>Coder Shiyar</cp:lastModifiedBy>
  <cp:revision>1</cp:revision>
  <dcterms:created xsi:type="dcterms:W3CDTF">2020-07-12T13:24:47Z</dcterms:created>
  <dcterms:modified xsi:type="dcterms:W3CDTF">2020-07-12T13:25:56Z</dcterms:modified>
</cp:coreProperties>
</file>