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 rot="5400000">
            <a:off x="2366169" y="-189706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4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4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0" name="Google Shape;60;p4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4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4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6" name="Google Shape;106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2" name="Google Shape;112;p7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3" name="Google Shape;113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2" name="Google Shape;122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28" name="Google Shape;12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9" name="Google Shape;129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" name="Google Shape;17;p1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idx="4294967295" type="ctrTitle"/>
          </p:nvPr>
        </p:nvSpPr>
        <p:spPr>
          <a:xfrm>
            <a:off x="528889" y="5069802"/>
            <a:ext cx="7772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uk-UA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№4 </a:t>
            </a:r>
            <a:br>
              <a:rPr b="1" i="0" lang="uk-UA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uk-UA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Властивості в C#. Автоматичні властивості.</a:t>
            </a:r>
            <a:br>
              <a:rPr b="1" i="0" lang="uk-UA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932" y="92362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511072" y="985989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6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4415089" y="1003065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Автоматики та Управління в Технічних Системах</a:t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5148064" y="5787950"/>
            <a:ext cx="365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ст. викладач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Свsтлана Леонідівна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slproskura@gmail.com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511072" y="1778928"/>
            <a:ext cx="853777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Технології .NET розробки веб-додатків</a:t>
            </a:r>
            <a:br>
              <a:rPr b="1" lang="uk-UA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/>
        </p:nvSpPr>
        <p:spPr>
          <a:xfrm>
            <a:off x="1331640" y="116632"/>
            <a:ext cx="5954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Автоматичні властивості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260704" y="1677328"/>
            <a:ext cx="403244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Якщо ми не вкажемо для об'єкта Person значення властивостей Name і Age, то будуть діяти значення за замовчуванням.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Варто відзначити, що в структурах ми не можемо використовувати ініціалізацію автосвойств.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Автосвойства також можуть мати модифікатори доступу:</a:t>
            </a: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1660744"/>
            <a:ext cx="4504802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/>
          <p:nvPr/>
        </p:nvSpPr>
        <p:spPr>
          <a:xfrm>
            <a:off x="395536" y="4293096"/>
            <a:ext cx="403244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Ми можемо прибрати блок set і зробити автосвойство доступним тільки для читання. В цьому випадку для зберігання значення цієї властивості для нього неявно буде створюватися поле з модифікатором readonly, тому слід враховувати, що подібні get-властивості можна встановити або з конструктора класу, як в прикладі вище, або при ініціалізації властивості: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1659" y="4646757"/>
            <a:ext cx="4077451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/>
        </p:nvSpPr>
        <p:spPr>
          <a:xfrm>
            <a:off x="467544" y="188640"/>
            <a:ext cx="76736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Скорочений запис властивостей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115616" y="980728"/>
            <a:ext cx="64807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Як і методи, ми можемо скорочувати властивості. наприклад: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060848"/>
            <a:ext cx="6649092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2627784" y="2636912"/>
            <a:ext cx="36397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Дякую за увагу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>
            <a:off x="31504" y="836712"/>
            <a:ext cx="799688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Крім звичайних методів в мові C # передбачені спеціальні методи доступу, які називають </a:t>
            </a:r>
            <a:r>
              <a:rPr b="1"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властивості</a:t>
            </a: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Вони забезпечують простий доступ до полів класів та структур, дізнатися їх значення або виконати їх установку.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Стандартний опис властивості має наступний синтаксис:</a:t>
            </a:r>
            <a:endParaRPr/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711516"/>
            <a:ext cx="4447619" cy="7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3768" y="3486520"/>
            <a:ext cx="2749350" cy="3915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/>
        </p:nvSpPr>
        <p:spPr>
          <a:xfrm>
            <a:off x="2913064" y="0"/>
            <a:ext cx="29985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Властивості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/>
        </p:nvSpPr>
        <p:spPr>
          <a:xfrm>
            <a:off x="2913064" y="0"/>
            <a:ext cx="29985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Властивості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627064" y="908720"/>
            <a:ext cx="711328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Властивості дозволяють вкласти додаткову логіку, яка може бути необхідна, наприклад, при присвоєнні змінної класу будь-якого значення. 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Наприклад, нам треба встановити перевірку за віком: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2420826"/>
            <a:ext cx="5688632" cy="420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65" y="86483"/>
            <a:ext cx="5061206" cy="379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3877264"/>
            <a:ext cx="2981029" cy="25040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16"/>
          <p:cNvSpPr txBox="1"/>
          <p:nvPr/>
        </p:nvSpPr>
        <p:spPr>
          <a:xfrm>
            <a:off x="4362666" y="188640"/>
            <a:ext cx="21620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5736" y="4149079"/>
            <a:ext cx="4561905" cy="29142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2666" y="2780928"/>
            <a:ext cx="5066667" cy="32380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/>
          <p:nvPr/>
        </p:nvSpPr>
        <p:spPr>
          <a:xfrm>
            <a:off x="179512" y="476672"/>
            <a:ext cx="777686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Блоки set і get не обов'язково одночасно повинні бути присутніми в властивості.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Якщо властивість визначають тільки блок get, то така властивість доступно тільки для читання - ми можемо отримати його значення, але не встановити. 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Якщо властивість має тільки блок set, тоді це властивість доступно тільки для запису - можна тільки встановити значення, але не можна отримати: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5" y="3479274"/>
            <a:ext cx="4032448" cy="283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3874" y="3579849"/>
            <a:ext cx="3794281" cy="262889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/>
          <p:nvPr/>
        </p:nvSpPr>
        <p:spPr>
          <a:xfrm>
            <a:off x="2913064" y="0"/>
            <a:ext cx="29985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Властивості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/>
        </p:nvSpPr>
        <p:spPr>
          <a:xfrm>
            <a:off x="107504" y="0"/>
            <a:ext cx="75796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Властивості. модифікатори доступу</a:t>
            </a:r>
            <a:endParaRPr b="1"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4236066" y="799686"/>
            <a:ext cx="36483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Ми можемо застосовувати модифікатори доступу не тільки до всієї властивості, але і до окремих блоках - або get, або set: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3" y="799686"/>
            <a:ext cx="3696514" cy="543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6066" y="1757772"/>
            <a:ext cx="4264726" cy="129844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/>
          <p:nvPr/>
        </p:nvSpPr>
        <p:spPr>
          <a:xfrm>
            <a:off x="4355976" y="3140968"/>
            <a:ext cx="4572000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 використанні модифікаторів у властивостях слід враховувати ряд обмежень</a:t>
            </a:r>
            <a:r>
              <a:rPr lang="uk-UA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Модифікатор для блоку set або get можна встановити, якщо властивість має обидва блоки (і set, і get)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Тільки один блок set або get може мати модифікатор доступу, але не обидва відразу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Модифікатор доступу блоку set або get повинен бути більш обмежуючим, аніж модифікатор доступу властивості. Наприклад, якщо властивість має модифікатор public, то блок set / get може мати тільки модифікатори protected internal, internal, protected, private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/>
        </p:nvSpPr>
        <p:spPr>
          <a:xfrm>
            <a:off x="1331640" y="116632"/>
            <a:ext cx="5954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Автоматичні властивості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251520" y="762963"/>
            <a:ext cx="77768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Властивості керують доступом до полів класу. Однак , якщо у у програмі десяток і більше полів, то визначати кожне поле і писати для нього однотипне властивість було б утомливо. 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Тому в фреймворк .NET були додані автоматичні властивості. Вони мають скорочене оголошення: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886622"/>
            <a:ext cx="4814685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/>
          <p:nvPr/>
        </p:nvSpPr>
        <p:spPr>
          <a:xfrm>
            <a:off x="179512" y="1556792"/>
            <a:ext cx="864096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Поля для властивостей, компілятор автоматично генерує при компіляції.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У чому перевага автосвойств, якщо по суті вони просто звертаються до автоматично створюваної змінної, чому б прямо не звернутися до змінної без автосвойств?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Справа в тому, що в будь-який момент часу при необхідності ми можемо розгорнути автосвойство в звичайне властивість, додати в нього якусь певну логіку.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Варто враховувати, що не можна створити автоматичну властивість тільки для запису, як у випадку зі стандартними властивостями.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Автосвойствам можна привласнити значення за замовчуванням (ініціалізація автосвойств):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1331640" y="116632"/>
            <a:ext cx="5954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Автоматичні властивості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627064" y="908720"/>
            <a:ext cx="68972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Автовластивостям можна привласнити значення за замовчуванням (ініціалізація Автовластивостей ):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708740"/>
            <a:ext cx="4896544" cy="4147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1331640" y="116632"/>
            <a:ext cx="5954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Автоматичні властивості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