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4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4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0" name="Google Shape;60;p4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4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4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6" name="Google Shape;106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2" name="Google Shape;112;p7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Google Shape;17;p1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metanit.com/sharp/tutorial/3.36.php" TargetMode="External"/><Relationship Id="rId11" Type="http://schemas.openxmlformats.org/officeDocument/2006/relationships/hyperlink" Target="https://professorweb.ru/my/csharp/charp_theory/level6/6_7.php" TargetMode="External"/><Relationship Id="rId10" Type="http://schemas.openxmlformats.org/officeDocument/2006/relationships/hyperlink" Target="https://professorweb.ru/my/csharp/charp_theory/level6/6_6.php" TargetMode="External"/><Relationship Id="rId9" Type="http://schemas.openxmlformats.org/officeDocument/2006/relationships/hyperlink" Target="https://professorweb.ru/my/csharp/charp_theory/level6/6_5.php" TargetMode="External"/><Relationship Id="rId5" Type="http://schemas.openxmlformats.org/officeDocument/2006/relationships/hyperlink" Target="https://professorweb.ru/my/csharp/charp_theory/level6/6_1.php" TargetMode="External"/><Relationship Id="rId6" Type="http://schemas.openxmlformats.org/officeDocument/2006/relationships/hyperlink" Target="https://professorweb.ru/my/csharp/charp_theory/level6/6_2.php" TargetMode="External"/><Relationship Id="rId7" Type="http://schemas.openxmlformats.org/officeDocument/2006/relationships/hyperlink" Target="https://professorweb.ru/my/csharp/charp_theory/level6/6_3.php" TargetMode="External"/><Relationship Id="rId8" Type="http://schemas.openxmlformats.org/officeDocument/2006/relationships/hyperlink" Target="https://professorweb.ru/my/csharp/charp_theory/level6/6_4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idx="4294967295" type="ctrTitle"/>
          </p:nvPr>
        </p:nvSpPr>
        <p:spPr>
          <a:xfrm>
            <a:off x="528889" y="471487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№3</a:t>
            </a:r>
            <a:b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Перевантаження операторів в С#</a:t>
            </a:r>
            <a:br>
              <a:rPr b="1" i="0" lang="ru-R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32" y="92362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11072" y="985989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Автоматики та Управління в Технічних Системах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148064" y="5787950"/>
            <a:ext cx="365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ст. викладач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Свsтлана Леонідівна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slproskura@gmail.com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11072" y="1778928"/>
            <a:ext cx="853777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Основи розробки ПЗ на платформі .NET</a:t>
            </a:r>
            <a:br>
              <a:rPr b="1" lang="ru-RU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586315" y="34812"/>
            <a:ext cx="73605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Перевантаження методів класу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179512" y="692696"/>
            <a:ext cx="871296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Іноді виникає необхідність створити один і той же метод, але з різним набором параметрів. І в залежності від наявних параметрів застосовувати певну версію методу. Припустимо, у нас є наступний клас State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827584" y="2016135"/>
            <a:ext cx="748883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class State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 public string Name { get; set; } // назва держави</a:t>
            </a:r>
            <a:endParaRPr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 public int Population { get; set; } // кількість населення</a:t>
            </a:r>
            <a:endParaRPr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 public double Area { get; set; } // площа держави</a:t>
            </a:r>
            <a:endParaRPr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179512" y="4262904"/>
            <a:ext cx="89644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 хочемо визначити метод для нападу на іншу державу - метод Attack.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Перша реалізація методу буде приймати як параметр об'єкт State - тобто державу, на яку нападають: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1295636" y="5373216"/>
            <a:ext cx="66607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void Attack (State enemy)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{      }</a:t>
            </a:r>
            <a:endParaRPr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/>
          <p:nvPr/>
        </p:nvSpPr>
        <p:spPr>
          <a:xfrm>
            <a:off x="179512" y="1444596"/>
            <a:ext cx="87129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Хочемо визначити версію даного методу, де будемо вказувати не тільки державу, але кількість військ, за допомогою яких нападають на ворога.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Тоді можемо просто додати другу версію даного методу: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1394128" y="3212976"/>
            <a:ext cx="655272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void Attack (State enemy)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ru-RU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 // Тут код методу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void Attack (State enemy, int army)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ru-RU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 Тут код методу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586315" y="34812"/>
            <a:ext cx="73605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Перевантаження методів класу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/>
        </p:nvSpPr>
        <p:spPr>
          <a:xfrm>
            <a:off x="755576" y="116632"/>
            <a:ext cx="66922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Перевантаження операторів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251520" y="620688"/>
            <a:ext cx="8712968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Поряд з методами можна також перевантажувати оператори.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перевантаженні оператора вказують модифікатори </a:t>
            </a:r>
            <a:r>
              <a:rPr b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static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так як оператор, що перевантажується, буде використовуватися для всіх об'єктів даного класу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заголовку перевантаженого оператора вказують 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 типу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що повертається, і після нього ключове слово 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потім 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 оператора і параметри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static &lt;тип, що повертається &gt;operator  &lt;оператор&gt;(&lt;параметри&gt;)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Цей метод повинен мати модифікатори public static , так як перевантажується оператор буде використовуватися для всіх об'єктів даного класу. Далі йде назва повертається типу.  Повертається тип представляє той тип, об'єкти якого ми </a:t>
            </a:r>
            <a:r>
              <a:rPr lang="ru-RU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хочемо отримати.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Наприклад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Є клас State (держава). В програмі потрібно об'єднувати держави,  це можна зробити перевантаженням оператора </a:t>
            </a:r>
            <a:r>
              <a:rPr b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"+"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Крім того, передбачимо оператори порівняння - </a:t>
            </a:r>
            <a:r>
              <a:rPr b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"&gt;"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b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"&lt;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за допомогою яких будемо порівнювати дві держави: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2850727" y="3244334"/>
            <a:ext cx="3442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Перевантаження операторів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133672" y="1043731"/>
            <a:ext cx="91440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# дозволяє заданим користувачем типам перевантажувати оператори шляхом визначення статичних функцій-членів за допомогою ключового слова </a:t>
            </a:r>
            <a:r>
              <a:rPr b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всі оператори можуть бути перевантажені; крім того, деякі оператори мають обмеження, як зазначено в наступній таблиці.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перевантаженні операторів порівняння вони повинні перевантажуватися 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парами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тобто якщо оператор == перевантажується, оператор! = теж повинен перевантажуватися.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Зворотне також вірно, і сказане стосується також пар операторів &lt;і&gt;, &lt;= і&gt; =.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перевантаження оператора в призначеному для користувача класі потрібно створити метод в цьому класі з правильною сигнатурою.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повинен мати ім'я «</a:t>
            </a:r>
            <a:r>
              <a:rPr b="1" lang="ru-R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operator X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», де X - ім'я або символ оператора для перевантаження. 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2313584" y="5534561"/>
            <a:ext cx="6696744" cy="132343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Унарні оператори мають </a:t>
            </a:r>
            <a:r>
              <a:rPr b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один параметр</a:t>
            </a:r>
            <a: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а бінарні оператори мають </a:t>
            </a:r>
            <a:r>
              <a:rPr b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два параметри</a:t>
            </a:r>
            <a: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У кожному разі один параметр повинен бути </a:t>
            </a:r>
            <a:r>
              <a:rPr b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того ж типу, що й оголошує його клас або структура</a:t>
            </a:r>
            <a: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683568" y="521866"/>
            <a:ext cx="66922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Перевантаження операторів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/>
        </p:nvSpPr>
        <p:spPr>
          <a:xfrm>
            <a:off x="2913064" y="0"/>
            <a:ext cx="46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427530" y="188640"/>
            <a:ext cx="5904600" cy="78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public string Name { get; set; } // название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public int Population { get; set; } // население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public double Area { get; set; } // площадь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public static State operator +(State s1, State s2)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string name = s1.Name;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int people = s1.Population+s2.Population;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double area = s1.Area+s2.Area;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 </a:t>
            </a:r>
            <a:r>
              <a:rPr lang="ru-RU" sz="1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 возвращаем новое объединенное государство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return new State { Name = name, Area = area, Population = people };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public static bool operator &lt;(State s1, State s2)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if (s1.Area &lt; s2.Area)&amp;&amp;(s1.Population&lt; s2.Population)   return true;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else  return false;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}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public static bool operator &gt;(State s1, State s2)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if (s1.Area &gt; s2.Area)</a:t>
            </a: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)&amp;&amp;(s1.Population&lt; s2.Population)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return true;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else    return false;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}   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  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2913064" y="0"/>
            <a:ext cx="466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0" y="30087"/>
            <a:ext cx="9144000" cy="70173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public string Name { get; set; } // название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public int Population { get; set; } // население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public double Area { get; set; } // площадь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public static State operator +(State s1, State s2)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string name = s1.Name;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int people = s1.Population+s2.Population;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double area = s1.Area+s2.Area;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 </a:t>
            </a:r>
            <a:r>
              <a:rPr lang="ru-RU" sz="1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// возвращаем новое объединенное государство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return new State { Name = name, Area = area, Population = people };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public static bool operator &lt;(State s1, State s2)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if (s1.Area &lt; s2.Area)&amp;&amp;(s1.Population&lt; s2.Population)   return true;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  else  return false;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      }</a:t>
            </a:r>
            <a:endParaRPr sz="1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public static bool operator &gt;(State s1, State s2)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if (s1.Area &gt; s2.Area)</a:t>
            </a:r>
            <a:r>
              <a:rPr lang="ru-RU" sz="1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)&amp;&amp;(s1.Population&lt; s2.Population)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return true;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else    return false;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}   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  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395536" y="29163"/>
            <a:ext cx="7543800" cy="580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0000"/>
                </a:solidFill>
              </a:rPr>
              <a:t>Самостійна робота 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3906" y="1794038"/>
            <a:ext cx="576064" cy="4370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/>
          <p:nvPr/>
        </p:nvSpPr>
        <p:spPr>
          <a:xfrm>
            <a:off x="27188" y="844493"/>
            <a:ext cx="7992888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 Відпрацювати матеріал за посиланням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https://metanit.com/sharp/tutorial/3.36.php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Відпрацювати теоретичний та практичний матеріал  стор 269 посібника Schildt_Csh_4.0 полное руководство. (знаходиться на ГуглДиску данної дисципліни)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Відпрацювати матеріал з використанням </a:t>
            </a:r>
            <a:r>
              <a:rPr b="1" lang="ru-RU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тренажерів з програмування:</a:t>
            </a:r>
            <a:endParaRPr/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Основи перевантаження операторів </a:t>
            </a:r>
            <a:r>
              <a:rPr lang="ru-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https://professorweb.ru/my/csharp/charp_theory/level6/6_1.php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перевантаження конструкторів</a:t>
            </a:r>
            <a:endParaRPr/>
          </a:p>
          <a:p>
            <a:pPr indent="0" lvl="0" marL="403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https://professorweb.ru/my/csharp/charp_theory/level6/6_2.php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перевантаження індексаторів</a:t>
            </a:r>
            <a:endParaRPr/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https://professorweb.ru/my/csharp/charp_theory/level6/6_3.php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Основи перевантаження операторів</a:t>
            </a:r>
            <a:endParaRPr/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https://professorweb.ru/my/csharp/charp_theory/level6/6_4.php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Перевантаження операторів відносини і операторів true – false</a:t>
            </a:r>
            <a:endParaRPr/>
          </a:p>
          <a:p>
            <a:pPr indent="0" lvl="0" marL="403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https://professorweb.ru/my/csharp/charp_theory/level6/6_5.php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Перевантаження логічних операторів</a:t>
            </a:r>
            <a:endParaRPr/>
          </a:p>
          <a:p>
            <a:pPr indent="-88900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https://professorweb.ru/my/csharp/charp_theory/level6/6_6.php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Оператори перетворення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https://professorweb.ru/my/csharp/charp_theory/level6/6_7.php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Підготовуватись до тестування по данній темі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