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 rot="5400000">
            <a:off x="2366169" y="-189706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4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4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0" name="Google Shape;60;p4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4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4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6" name="Google Shape;106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2" name="Google Shape;112;p7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13" name="Google Shape;113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22" name="Google Shape;122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28" name="Google Shape;12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9" name="Google Shape;129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" name="Google Shape;17;p1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9.png"/><Relationship Id="rId8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idx="4294967295" type="ctrTitle"/>
          </p:nvPr>
        </p:nvSpPr>
        <p:spPr>
          <a:xfrm>
            <a:off x="528889" y="4714872"/>
            <a:ext cx="7772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№8</a:t>
            </a:r>
            <a:b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Делегати в С#</a:t>
            </a:r>
            <a:br>
              <a:rPr b="1" i="0" lang="ru-RU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ru-RU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932" y="92362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511072" y="985989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6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4415089" y="1003065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Автоматики та Управління в Технічних Системах</a:t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5148064" y="5787950"/>
            <a:ext cx="365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ст. викладач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Свsтлана Леонідівна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slproskura@gmail.com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511072" y="1778928"/>
            <a:ext cx="853777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Основи розробки ПЗ на платформі .NET</a:t>
            </a:r>
            <a:br>
              <a:rPr b="1" lang="ru-RU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76" y="1500427"/>
            <a:ext cx="8696611" cy="494680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899592" y="260648"/>
            <a:ext cx="6035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Комбинированные (групповые) делегаты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6" y="1340768"/>
            <a:ext cx="8893448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899592" y="260648"/>
            <a:ext cx="6035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Комбинированные (групповые) делегаты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52736"/>
            <a:ext cx="9124381" cy="525892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/>
        </p:nvSpPr>
        <p:spPr>
          <a:xfrm>
            <a:off x="899592" y="260648"/>
            <a:ext cx="6035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Комбинированные (групповые) делегаты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8720"/>
            <a:ext cx="9144000" cy="507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11" y="34812"/>
            <a:ext cx="4370718" cy="6264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8207" y="32460"/>
            <a:ext cx="4512274" cy="626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9574" y="6289806"/>
            <a:ext cx="4361905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681143"/>
            <a:ext cx="5257143" cy="46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681143"/>
            <a:ext cx="7409524" cy="46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647242"/>
            <a:ext cx="7495238" cy="46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11" y="34812"/>
            <a:ext cx="4370718" cy="6264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8207" y="32460"/>
            <a:ext cx="4512274" cy="626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9574" y="6289806"/>
            <a:ext cx="4361905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/>
        </p:nvSpPr>
        <p:spPr>
          <a:xfrm>
            <a:off x="586315" y="34812"/>
            <a:ext cx="6583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Анонимные (лямбда) методы.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980728"/>
            <a:ext cx="6774184" cy="4016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688" y="5044055"/>
            <a:ext cx="6514286" cy="50476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771800" y="0"/>
            <a:ext cx="13452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556792"/>
            <a:ext cx="8234939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552296" y="472636"/>
            <a:ext cx="6583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Анонимные (лямбда) методы.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052736"/>
            <a:ext cx="7200799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/>
        </p:nvSpPr>
        <p:spPr>
          <a:xfrm>
            <a:off x="632224" y="188640"/>
            <a:ext cx="65834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Анонимные (лямбда) методы.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583" y="764704"/>
            <a:ext cx="5542857" cy="4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7216" y="4581128"/>
            <a:ext cx="5933333" cy="61904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34"/>
          <p:cNvSpPr/>
          <p:nvPr/>
        </p:nvSpPr>
        <p:spPr>
          <a:xfrm>
            <a:off x="7291829" y="1772816"/>
            <a:ext cx="1736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006_Delegates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7" y="1309952"/>
            <a:ext cx="8173374" cy="471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152" y="5589240"/>
            <a:ext cx="1512166" cy="43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5"/>
          <p:cNvSpPr/>
          <p:nvPr/>
        </p:nvSpPr>
        <p:spPr>
          <a:xfrm>
            <a:off x="7380004" y="1412776"/>
            <a:ext cx="1736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007_Delegates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692696"/>
            <a:ext cx="6577973" cy="5205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6"/>
          <p:cNvSpPr txBox="1"/>
          <p:nvPr/>
        </p:nvSpPr>
        <p:spPr>
          <a:xfrm>
            <a:off x="2051720" y="0"/>
            <a:ext cx="60998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Лямбда выражения и лямбда операторы.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6"/>
          <p:cNvSpPr/>
          <p:nvPr/>
        </p:nvSpPr>
        <p:spPr>
          <a:xfrm>
            <a:off x="7407627" y="1772816"/>
            <a:ext cx="1736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008_Delegates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315" y="669384"/>
            <a:ext cx="5569861" cy="382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12" y="5231421"/>
            <a:ext cx="6619048" cy="30476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1" name="Google Shape;321;p37"/>
          <p:cNvSpPr txBox="1"/>
          <p:nvPr/>
        </p:nvSpPr>
        <p:spPr>
          <a:xfrm>
            <a:off x="1187624" y="0"/>
            <a:ext cx="60998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Лямбда выражения и лямбда операторы.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2570" y="4732351"/>
            <a:ext cx="6676190" cy="29523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p37"/>
          <p:cNvSpPr/>
          <p:nvPr/>
        </p:nvSpPr>
        <p:spPr>
          <a:xfrm>
            <a:off x="7386667" y="1628800"/>
            <a:ext cx="1736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008_Delegates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908720"/>
            <a:ext cx="7782715" cy="51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8"/>
          <p:cNvSpPr/>
          <p:nvPr/>
        </p:nvSpPr>
        <p:spPr>
          <a:xfrm>
            <a:off x="7386667" y="1628800"/>
            <a:ext cx="1736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009_Delegates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1236987" y="260648"/>
            <a:ext cx="60998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Лямбда выражения и лямбда операторы.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/>
          <p:nvPr/>
        </p:nvSpPr>
        <p:spPr>
          <a:xfrm>
            <a:off x="6372200" y="-32522"/>
            <a:ext cx="1736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010_Delegates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4" y="548680"/>
            <a:ext cx="4180952" cy="5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968" y="1124744"/>
            <a:ext cx="4428571" cy="44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9"/>
          <p:cNvSpPr txBox="1"/>
          <p:nvPr/>
        </p:nvSpPr>
        <p:spPr>
          <a:xfrm>
            <a:off x="2627784" y="84446"/>
            <a:ext cx="23883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Делегаты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/>
          <p:nvPr/>
        </p:nvSpPr>
        <p:spPr>
          <a:xfrm>
            <a:off x="6372200" y="-32522"/>
            <a:ext cx="1736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010_Delegates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1249"/>
            <a:ext cx="4180952" cy="5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968" y="1340768"/>
            <a:ext cx="4428571" cy="44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2039" y="5949280"/>
            <a:ext cx="1850343" cy="44911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0"/>
          <p:cNvSpPr txBox="1"/>
          <p:nvPr/>
        </p:nvSpPr>
        <p:spPr>
          <a:xfrm>
            <a:off x="2627784" y="-131617"/>
            <a:ext cx="23883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Делегаты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/>
        </p:nvSpPr>
        <p:spPr>
          <a:xfrm>
            <a:off x="2627784" y="-131617"/>
            <a:ext cx="23883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Делегаты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857" y="514714"/>
            <a:ext cx="7114286" cy="58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9" y="188640"/>
            <a:ext cx="7007073" cy="648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4932040" y="476672"/>
            <a:ext cx="2212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Делегаты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/>
        </p:nvSpPr>
        <p:spPr>
          <a:xfrm>
            <a:off x="586315" y="34812"/>
            <a:ext cx="23883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Делегаты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8720"/>
            <a:ext cx="6400000" cy="264761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0" name="Google Shape;36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72" y="4005064"/>
            <a:ext cx="6361905" cy="240952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5839" y="741800"/>
            <a:ext cx="1168161" cy="52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20" y="80596"/>
            <a:ext cx="4257253" cy="64807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6" name="Google Shape;37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7929" y="-632907"/>
            <a:ext cx="4152900" cy="5619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7" name="Google Shape;377;p45"/>
          <p:cNvSpPr txBox="1"/>
          <p:nvPr/>
        </p:nvSpPr>
        <p:spPr>
          <a:xfrm>
            <a:off x="1745042" y="0"/>
            <a:ext cx="22777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Делегати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1050" y="4741375"/>
            <a:ext cx="4552950" cy="182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9" name="Google Shape;379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2435" y="2176968"/>
            <a:ext cx="950346" cy="63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9632" y="6255879"/>
            <a:ext cx="40195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7272808" cy="651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/>
        </p:nvSpPr>
        <p:spPr>
          <a:xfrm>
            <a:off x="4932040" y="476672"/>
            <a:ext cx="2212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Делегаты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5" y="34812"/>
            <a:ext cx="7949228" cy="663454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2051720" y="188640"/>
            <a:ext cx="55446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Класс, метод которого будет сообщен с делегатом.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/>
        </p:nvSpPr>
        <p:spPr>
          <a:xfrm>
            <a:off x="586315" y="34812"/>
            <a:ext cx="516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endParaRPr/>
          </a:p>
        </p:txBody>
      </p:sp>
      <p:pic>
        <p:nvPicPr>
          <p:cNvPr id="194" name="Google Shape;1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11" y="34812"/>
            <a:ext cx="4370718" cy="6264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8207" y="32460"/>
            <a:ext cx="4512274" cy="626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9574" y="6289806"/>
            <a:ext cx="4361905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556792"/>
            <a:ext cx="5256584" cy="39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844559" y="548680"/>
            <a:ext cx="6035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Комбинированные (групповые) делегаты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340768"/>
            <a:ext cx="6984776" cy="446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899592" y="260648"/>
            <a:ext cx="6035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Комбинированные (групповые) делегаты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" y="1412776"/>
            <a:ext cx="9076190" cy="504761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/>
        </p:nvSpPr>
        <p:spPr>
          <a:xfrm>
            <a:off x="899592" y="260648"/>
            <a:ext cx="6035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Комбинированные (групповые) делегаты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