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4" name="Google Shape;15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"/>
          <p:cNvSpPr txBox="1"/>
          <p:nvPr>
            <p:ph type="title"/>
          </p:nvPr>
        </p:nvSpPr>
        <p:spPr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11"/>
          <p:cNvSpPr txBox="1"/>
          <p:nvPr>
            <p:ph idx="1" type="body"/>
          </p:nvPr>
        </p:nvSpPr>
        <p:spPr>
          <a:xfrm rot="5400000">
            <a:off x="2366169" y="-189706"/>
            <a:ext cx="441166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1pPr>
            <a:lvl2pPr indent="-308610" lvl="1" marL="91440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3pPr>
            <a:lvl4pPr indent="-314325" lvl="3" marL="18288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4pPr>
            <a:lvl5pPr indent="-320039" lvl="4" marL="22860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7pPr>
            <a:lvl8pPr indent="-320040" lvl="7" marL="36576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8pPr>
            <a:lvl9pPr indent="-320040" lvl="8" marL="41148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9pPr>
          </a:lstStyle>
          <a:p/>
        </p:txBody>
      </p:sp>
      <p:sp>
        <p:nvSpPr>
          <p:cNvPr id="142" name="Google Shape;142;p11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1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11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2"/>
          <p:cNvSpPr txBox="1"/>
          <p:nvPr>
            <p:ph type="title"/>
          </p:nvPr>
        </p:nvSpPr>
        <p:spPr>
          <a:xfrm rot="5400000">
            <a:off x="4653757" y="2097881"/>
            <a:ext cx="6008687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12"/>
          <p:cNvSpPr txBox="1"/>
          <p:nvPr>
            <p:ph idx="1" type="body"/>
          </p:nvPr>
        </p:nvSpPr>
        <p:spPr>
          <a:xfrm rot="5400000">
            <a:off x="462757" y="116682"/>
            <a:ext cx="6008687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1pPr>
            <a:lvl2pPr indent="-308610" lvl="1" marL="91440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3pPr>
            <a:lvl4pPr indent="-314325" lvl="3" marL="18288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4pPr>
            <a:lvl5pPr indent="-320039" lvl="4" marL="22860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7pPr>
            <a:lvl8pPr indent="-320040" lvl="7" marL="36576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8pPr>
            <a:lvl9pPr indent="-320040" lvl="8" marL="41148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9pPr>
          </a:lstStyle>
          <a:p/>
        </p:txBody>
      </p:sp>
      <p:sp>
        <p:nvSpPr>
          <p:cNvPr id="148" name="Google Shape;148;p12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1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12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"/>
          <p:cNvSpPr txBox="1"/>
          <p:nvPr>
            <p:ph type="title"/>
          </p:nvPr>
        </p:nvSpPr>
        <p:spPr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3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showMasterSp="0" type="title">
  <p:cSld name="TITLE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Google Shape;58;p4"/>
          <p:cNvCxnSpPr/>
          <p:nvPr/>
        </p:nvCxnSpPr>
        <p:spPr>
          <a:xfrm>
            <a:off x="7315200" y="1066800"/>
            <a:ext cx="0" cy="449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9" name="Google Shape;59;p4"/>
          <p:cNvGrpSpPr/>
          <p:nvPr/>
        </p:nvGrpSpPr>
        <p:grpSpPr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60" name="Google Shape;60;p4"/>
            <p:cNvSpPr/>
            <p:nvPr/>
          </p:nvSpPr>
          <p:spPr>
            <a:xfrm>
              <a:off x="4704" y="1885"/>
              <a:ext cx="127" cy="12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4"/>
            <p:cNvSpPr/>
            <p:nvPr/>
          </p:nvSpPr>
          <p:spPr>
            <a:xfrm>
              <a:off x="4883" y="1885"/>
              <a:ext cx="127" cy="12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4"/>
            <p:cNvSpPr/>
            <p:nvPr/>
          </p:nvSpPr>
          <p:spPr>
            <a:xfrm>
              <a:off x="5062" y="1885"/>
              <a:ext cx="127" cy="12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4"/>
            <p:cNvSpPr/>
            <p:nvPr/>
          </p:nvSpPr>
          <p:spPr>
            <a:xfrm>
              <a:off x="4704" y="2064"/>
              <a:ext cx="127" cy="12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4"/>
            <p:cNvSpPr/>
            <p:nvPr/>
          </p:nvSpPr>
          <p:spPr>
            <a:xfrm>
              <a:off x="4883" y="2064"/>
              <a:ext cx="127" cy="12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4"/>
            <p:cNvSpPr/>
            <p:nvPr/>
          </p:nvSpPr>
          <p:spPr>
            <a:xfrm>
              <a:off x="5062" y="2064"/>
              <a:ext cx="127" cy="12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4"/>
            <p:cNvSpPr/>
            <p:nvPr/>
          </p:nvSpPr>
          <p:spPr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4704" y="2243"/>
              <a:ext cx="127" cy="12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4883" y="2243"/>
              <a:ext cx="127" cy="12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4704" y="2421"/>
              <a:ext cx="127" cy="128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4"/>
            <p:cNvSpPr/>
            <p:nvPr/>
          </p:nvSpPr>
          <p:spPr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4"/>
            <p:cNvSpPr/>
            <p:nvPr/>
          </p:nvSpPr>
          <p:spPr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4"/>
            <p:cNvSpPr/>
            <p:nvPr/>
          </p:nvSpPr>
          <p:spPr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4"/>
            <p:cNvSpPr/>
            <p:nvPr/>
          </p:nvSpPr>
          <p:spPr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4"/>
            <p:cNvSpPr/>
            <p:nvPr/>
          </p:nvSpPr>
          <p:spPr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4"/>
            <p:cNvSpPr/>
            <p:nvPr/>
          </p:nvSpPr>
          <p:spPr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4"/>
            <p:cNvSpPr/>
            <p:nvPr/>
          </p:nvSpPr>
          <p:spPr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4"/>
            <p:cNvSpPr/>
            <p:nvPr/>
          </p:nvSpPr>
          <p:spPr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91" name="Google Shape;91;p4"/>
          <p:cNvCxnSpPr/>
          <p:nvPr/>
        </p:nvCxnSpPr>
        <p:spPr>
          <a:xfrm>
            <a:off x="304800" y="2819400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2" name="Google Shape;92;p4"/>
          <p:cNvSpPr txBox="1"/>
          <p:nvPr>
            <p:ph type="ctrTitle"/>
          </p:nvPr>
        </p:nvSpPr>
        <p:spPr>
          <a:xfrm>
            <a:off x="315913" y="466725"/>
            <a:ext cx="6781800" cy="2133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4"/>
          <p:cNvSpPr txBox="1"/>
          <p:nvPr>
            <p:ph idx="1" type="subTitle"/>
          </p:nvPr>
        </p:nvSpPr>
        <p:spPr>
          <a:xfrm>
            <a:off x="849313" y="3049588"/>
            <a:ext cx="6248400" cy="23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640"/>
              </a:spcBef>
              <a:spcAft>
                <a:spcPts val="0"/>
              </a:spcAft>
              <a:buSzPts val="2240"/>
              <a:buFont typeface="Noto Sans Symbols"/>
              <a:buNone/>
              <a:defRPr sz="3200"/>
            </a:lvl1pPr>
            <a:lvl2pPr lvl="1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9pPr>
          </a:lstStyle>
          <a:p/>
        </p:txBody>
      </p:sp>
      <p:sp>
        <p:nvSpPr>
          <p:cNvPr id="94" name="Google Shape;94;p4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4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"/>
          <p:cNvSpPr txBox="1"/>
          <p:nvPr>
            <p:ph type="title"/>
          </p:nvPr>
        </p:nvSpPr>
        <p:spPr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5"/>
          <p:cNvSpPr txBox="1"/>
          <p:nvPr>
            <p:ph idx="1" type="body"/>
          </p:nvPr>
        </p:nvSpPr>
        <p:spPr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1pPr>
            <a:lvl2pPr indent="-308610" lvl="1" marL="91440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3pPr>
            <a:lvl4pPr indent="-314325" lvl="3" marL="18288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4pPr>
            <a:lvl5pPr indent="-320039" lvl="4" marL="22860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7pPr>
            <a:lvl8pPr indent="-320040" lvl="7" marL="36576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8pPr>
            <a:lvl9pPr indent="-320040" lvl="8" marL="41148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9pPr>
          </a:lstStyle>
          <a:p/>
        </p:txBody>
      </p:sp>
      <p:sp>
        <p:nvSpPr>
          <p:cNvPr id="100" name="Google Shape;100;p5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5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6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6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400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260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9pPr>
          </a:lstStyle>
          <a:p/>
        </p:txBody>
      </p:sp>
      <p:sp>
        <p:nvSpPr>
          <p:cNvPr id="106" name="Google Shape;106;p6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6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7"/>
          <p:cNvSpPr txBox="1"/>
          <p:nvPr>
            <p:ph type="title"/>
          </p:nvPr>
        </p:nvSpPr>
        <p:spPr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" type="body"/>
          </p:nvPr>
        </p:nvSpPr>
        <p:spPr>
          <a:xfrm>
            <a:off x="457200" y="1719263"/>
            <a:ext cx="4038600" cy="4411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3060" lvl="0" marL="457200" algn="l">
              <a:spcBef>
                <a:spcPts val="560"/>
              </a:spcBef>
              <a:spcAft>
                <a:spcPts val="0"/>
              </a:spcAft>
              <a:buSzPts val="1960"/>
              <a:buChar char="●"/>
              <a:defRPr sz="2800"/>
            </a:lvl1pPr>
            <a:lvl2pPr indent="-335280" lvl="1" marL="914400" algn="l">
              <a:spcBef>
                <a:spcPts val="480"/>
              </a:spcBef>
              <a:spcAft>
                <a:spcPts val="0"/>
              </a:spcAft>
              <a:buSzPts val="1680"/>
              <a:buChar char="●"/>
              <a:defRPr sz="2400"/>
            </a:lvl2pPr>
            <a:lvl3pPr indent="-317500" lvl="2" marL="1371600" algn="l">
              <a:spcBef>
                <a:spcPts val="400"/>
              </a:spcBef>
              <a:spcAft>
                <a:spcPts val="0"/>
              </a:spcAft>
              <a:buSzPts val="1400"/>
              <a:buChar char="●"/>
              <a:defRPr sz="2000"/>
            </a:lvl3pPr>
            <a:lvl4pPr indent="-314325" lvl="3" marL="18288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4pPr>
            <a:lvl5pPr indent="-320039" lvl="4" marL="22860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 sz="18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 sz="1800"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 sz="1800"/>
            </a:lvl7pPr>
            <a:lvl8pPr indent="-320040" lvl="7" marL="36576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 sz="1800"/>
            </a:lvl8pPr>
            <a:lvl9pPr indent="-320040" lvl="8" marL="41148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 sz="1800"/>
            </a:lvl9pPr>
          </a:lstStyle>
          <a:p/>
        </p:txBody>
      </p:sp>
      <p:sp>
        <p:nvSpPr>
          <p:cNvPr id="112" name="Google Shape;112;p7"/>
          <p:cNvSpPr txBox="1"/>
          <p:nvPr>
            <p:ph idx="2" type="body"/>
          </p:nvPr>
        </p:nvSpPr>
        <p:spPr>
          <a:xfrm>
            <a:off x="4648200" y="1719263"/>
            <a:ext cx="4038600" cy="4411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3060" lvl="0" marL="457200" algn="l">
              <a:spcBef>
                <a:spcPts val="560"/>
              </a:spcBef>
              <a:spcAft>
                <a:spcPts val="0"/>
              </a:spcAft>
              <a:buSzPts val="1960"/>
              <a:buChar char="●"/>
              <a:defRPr sz="2800"/>
            </a:lvl1pPr>
            <a:lvl2pPr indent="-335280" lvl="1" marL="914400" algn="l">
              <a:spcBef>
                <a:spcPts val="480"/>
              </a:spcBef>
              <a:spcAft>
                <a:spcPts val="0"/>
              </a:spcAft>
              <a:buSzPts val="1680"/>
              <a:buChar char="●"/>
              <a:defRPr sz="2400"/>
            </a:lvl2pPr>
            <a:lvl3pPr indent="-317500" lvl="2" marL="1371600" algn="l">
              <a:spcBef>
                <a:spcPts val="400"/>
              </a:spcBef>
              <a:spcAft>
                <a:spcPts val="0"/>
              </a:spcAft>
              <a:buSzPts val="1400"/>
              <a:buChar char="●"/>
              <a:defRPr sz="2000"/>
            </a:lvl3pPr>
            <a:lvl4pPr indent="-314325" lvl="3" marL="18288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4pPr>
            <a:lvl5pPr indent="-320039" lvl="4" marL="22860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 sz="18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 sz="1800"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 sz="1800"/>
            </a:lvl7pPr>
            <a:lvl8pPr indent="-320040" lvl="7" marL="36576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 sz="1800"/>
            </a:lvl8pPr>
            <a:lvl9pPr indent="-320040" lvl="8" marL="41148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 sz="1800"/>
            </a:lvl9pPr>
          </a:lstStyle>
          <a:p/>
        </p:txBody>
      </p:sp>
      <p:sp>
        <p:nvSpPr>
          <p:cNvPr id="113" name="Google Shape;113;p7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7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8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68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2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19" name="Google Shape;119;p8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algn="l">
              <a:spcBef>
                <a:spcPts val="480"/>
              </a:spcBef>
              <a:spcAft>
                <a:spcPts val="0"/>
              </a:spcAft>
              <a:buSzPts val="1680"/>
              <a:buChar char="●"/>
              <a:defRPr sz="2400"/>
            </a:lvl1pPr>
            <a:lvl2pPr indent="-317500" lvl="1" marL="914400" algn="l">
              <a:spcBef>
                <a:spcPts val="400"/>
              </a:spcBef>
              <a:spcAft>
                <a:spcPts val="0"/>
              </a:spcAft>
              <a:buSzPts val="1400"/>
              <a:buChar char="●"/>
              <a:defRPr sz="2000"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 sz="1800"/>
            </a:lvl3pPr>
            <a:lvl4pPr indent="-304800" lvl="3" marL="1828800" algn="l">
              <a:spcBef>
                <a:spcPts val="320"/>
              </a:spcBef>
              <a:spcAft>
                <a:spcPts val="0"/>
              </a:spcAft>
              <a:buSzPts val="1200"/>
              <a:buChar char="▪"/>
              <a:defRPr sz="1600"/>
            </a:lvl4pPr>
            <a:lvl5pPr indent="-309879" lvl="4" marL="2286000" algn="l">
              <a:spcBef>
                <a:spcPts val="320"/>
              </a:spcBef>
              <a:spcAft>
                <a:spcPts val="0"/>
              </a:spcAft>
              <a:buSzPts val="1280"/>
              <a:buChar char="▪"/>
              <a:defRPr sz="1600"/>
            </a:lvl5pPr>
            <a:lvl6pPr indent="-309879" lvl="5" marL="2743200" algn="l">
              <a:spcBef>
                <a:spcPts val="320"/>
              </a:spcBef>
              <a:spcAft>
                <a:spcPts val="0"/>
              </a:spcAft>
              <a:buSzPts val="1280"/>
              <a:buChar char="▪"/>
              <a:defRPr sz="1600"/>
            </a:lvl6pPr>
            <a:lvl7pPr indent="-309879" lvl="6" marL="3200400" algn="l">
              <a:spcBef>
                <a:spcPts val="320"/>
              </a:spcBef>
              <a:spcAft>
                <a:spcPts val="0"/>
              </a:spcAft>
              <a:buSzPts val="1280"/>
              <a:buChar char="▪"/>
              <a:defRPr sz="1600"/>
            </a:lvl7pPr>
            <a:lvl8pPr indent="-309879" lvl="7" marL="3657600" algn="l">
              <a:spcBef>
                <a:spcPts val="320"/>
              </a:spcBef>
              <a:spcAft>
                <a:spcPts val="0"/>
              </a:spcAft>
              <a:buSzPts val="1280"/>
              <a:buChar char="▪"/>
              <a:defRPr sz="1600"/>
            </a:lvl8pPr>
            <a:lvl9pPr indent="-309879" lvl="8" marL="4114800" algn="l">
              <a:spcBef>
                <a:spcPts val="320"/>
              </a:spcBef>
              <a:spcAft>
                <a:spcPts val="0"/>
              </a:spcAft>
              <a:buSzPts val="1280"/>
              <a:buChar char="▪"/>
              <a:defRPr sz="1600"/>
            </a:lvl9pPr>
          </a:lstStyle>
          <a:p/>
        </p:txBody>
      </p:sp>
      <p:sp>
        <p:nvSpPr>
          <p:cNvPr id="120" name="Google Shape;120;p8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68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2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21" name="Google Shape;121;p8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algn="l">
              <a:spcBef>
                <a:spcPts val="480"/>
              </a:spcBef>
              <a:spcAft>
                <a:spcPts val="0"/>
              </a:spcAft>
              <a:buSzPts val="1680"/>
              <a:buChar char="●"/>
              <a:defRPr sz="2400"/>
            </a:lvl1pPr>
            <a:lvl2pPr indent="-317500" lvl="1" marL="914400" algn="l">
              <a:spcBef>
                <a:spcPts val="400"/>
              </a:spcBef>
              <a:spcAft>
                <a:spcPts val="0"/>
              </a:spcAft>
              <a:buSzPts val="1400"/>
              <a:buChar char="●"/>
              <a:defRPr sz="2000"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 sz="1800"/>
            </a:lvl3pPr>
            <a:lvl4pPr indent="-304800" lvl="3" marL="1828800" algn="l">
              <a:spcBef>
                <a:spcPts val="320"/>
              </a:spcBef>
              <a:spcAft>
                <a:spcPts val="0"/>
              </a:spcAft>
              <a:buSzPts val="1200"/>
              <a:buChar char="▪"/>
              <a:defRPr sz="1600"/>
            </a:lvl4pPr>
            <a:lvl5pPr indent="-309879" lvl="4" marL="2286000" algn="l">
              <a:spcBef>
                <a:spcPts val="320"/>
              </a:spcBef>
              <a:spcAft>
                <a:spcPts val="0"/>
              </a:spcAft>
              <a:buSzPts val="1280"/>
              <a:buChar char="▪"/>
              <a:defRPr sz="1600"/>
            </a:lvl5pPr>
            <a:lvl6pPr indent="-309879" lvl="5" marL="2743200" algn="l">
              <a:spcBef>
                <a:spcPts val="320"/>
              </a:spcBef>
              <a:spcAft>
                <a:spcPts val="0"/>
              </a:spcAft>
              <a:buSzPts val="1280"/>
              <a:buChar char="▪"/>
              <a:defRPr sz="1600"/>
            </a:lvl6pPr>
            <a:lvl7pPr indent="-309879" lvl="6" marL="3200400" algn="l">
              <a:spcBef>
                <a:spcPts val="320"/>
              </a:spcBef>
              <a:spcAft>
                <a:spcPts val="0"/>
              </a:spcAft>
              <a:buSzPts val="1280"/>
              <a:buChar char="▪"/>
              <a:defRPr sz="1600"/>
            </a:lvl7pPr>
            <a:lvl8pPr indent="-309879" lvl="7" marL="3657600" algn="l">
              <a:spcBef>
                <a:spcPts val="320"/>
              </a:spcBef>
              <a:spcAft>
                <a:spcPts val="0"/>
              </a:spcAft>
              <a:buSzPts val="1280"/>
              <a:buChar char="▪"/>
              <a:defRPr sz="1600"/>
            </a:lvl8pPr>
            <a:lvl9pPr indent="-309879" lvl="8" marL="4114800" algn="l">
              <a:spcBef>
                <a:spcPts val="320"/>
              </a:spcBef>
              <a:spcAft>
                <a:spcPts val="0"/>
              </a:spcAft>
              <a:buSzPts val="1280"/>
              <a:buChar char="▪"/>
              <a:defRPr sz="1600"/>
            </a:lvl9pPr>
          </a:lstStyle>
          <a:p/>
        </p:txBody>
      </p:sp>
      <p:sp>
        <p:nvSpPr>
          <p:cNvPr id="122" name="Google Shape;122;p8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8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0840" lvl="0" marL="457200" algn="l">
              <a:spcBef>
                <a:spcPts val="640"/>
              </a:spcBef>
              <a:spcAft>
                <a:spcPts val="0"/>
              </a:spcAft>
              <a:buSzPts val="2240"/>
              <a:buChar char="●"/>
              <a:defRPr sz="3200"/>
            </a:lvl1pPr>
            <a:lvl2pPr indent="-353060" lvl="1" marL="914400" algn="l">
              <a:spcBef>
                <a:spcPts val="560"/>
              </a:spcBef>
              <a:spcAft>
                <a:spcPts val="0"/>
              </a:spcAft>
              <a:buSzPts val="1960"/>
              <a:buChar char="●"/>
              <a:defRPr sz="2800"/>
            </a:lvl2pPr>
            <a:lvl3pPr indent="-335280" lvl="2" marL="1371600" algn="l">
              <a:spcBef>
                <a:spcPts val="480"/>
              </a:spcBef>
              <a:spcAft>
                <a:spcPts val="0"/>
              </a:spcAft>
              <a:buSzPts val="1680"/>
              <a:buChar char="●"/>
              <a:defRPr sz="2400"/>
            </a:lvl3pPr>
            <a:lvl4pPr indent="-323850" lvl="3" marL="1828800" algn="l">
              <a:spcBef>
                <a:spcPts val="400"/>
              </a:spcBef>
              <a:spcAft>
                <a:spcPts val="0"/>
              </a:spcAft>
              <a:buSzPts val="1500"/>
              <a:buChar char="▪"/>
              <a:defRPr sz="2000"/>
            </a:lvl4pPr>
            <a:lvl5pPr indent="-330200" lvl="4" marL="2286000" algn="l"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2000"/>
            </a:lvl5pPr>
            <a:lvl6pPr indent="-330200" lvl="5" marL="2743200" algn="l"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2000"/>
            </a:lvl6pPr>
            <a:lvl7pPr indent="-330200" lvl="6" marL="3200400" algn="l"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2000"/>
            </a:lvl7pPr>
            <a:lvl8pPr indent="-330200" lvl="7" marL="3657600" algn="l"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2000"/>
            </a:lvl8pPr>
            <a:lvl9pPr indent="-330200" lvl="8" marL="4114800" algn="l"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2000"/>
            </a:lvl9pPr>
          </a:lstStyle>
          <a:p/>
        </p:txBody>
      </p:sp>
      <p:sp>
        <p:nvSpPr>
          <p:cNvPr id="128" name="Google Shape;128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29" name="Google Shape;129;p9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9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224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1960"/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5" name="Google Shape;135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36" name="Google Shape;136;p10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1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10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1"/>
          <p:cNvCxnSpPr/>
          <p:nvPr/>
        </p:nvCxnSpPr>
        <p:spPr>
          <a:xfrm>
            <a:off x="7962900" y="152400"/>
            <a:ext cx="0" cy="1524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Google Shape;11;p1"/>
          <p:cNvSpPr txBox="1"/>
          <p:nvPr>
            <p:ph type="title"/>
          </p:nvPr>
        </p:nvSpPr>
        <p:spPr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" type="body"/>
          </p:nvPr>
        </p:nvSpPr>
        <p:spPr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4169" lvl="1" marL="914400" marR="0" rtl="0" algn="l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1820"/>
              <a:buFont typeface="Noto Sans Symbols"/>
              <a:buChar char="●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835" lvl="2" marL="1371600" marR="0" rtl="0" algn="l">
              <a:spcBef>
                <a:spcPts val="46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Noto Sans Symbols"/>
              <a:buChar char="●"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238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grpSp>
        <p:nvGrpSpPr>
          <p:cNvPr id="16" name="Google Shape;16;p1"/>
          <p:cNvGrpSpPr/>
          <p:nvPr/>
        </p:nvGrpSpPr>
        <p:grpSpPr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17" name="Google Shape;17;p1"/>
            <p:cNvSpPr/>
            <p:nvPr/>
          </p:nvSpPr>
          <p:spPr>
            <a:xfrm>
              <a:off x="5136" y="960"/>
              <a:ext cx="80" cy="8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5248" y="960"/>
              <a:ext cx="79" cy="8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5360" y="960"/>
              <a:ext cx="76" cy="8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5136" y="1072"/>
              <a:ext cx="80" cy="7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5248" y="1072"/>
              <a:ext cx="79" cy="7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5360" y="1072"/>
              <a:ext cx="76" cy="7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5472" y="1072"/>
              <a:ext cx="73" cy="7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5136" y="1184"/>
              <a:ext cx="80" cy="73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5248" y="1184"/>
              <a:ext cx="79" cy="73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5360" y="1184"/>
              <a:ext cx="76" cy="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5472" y="1184"/>
              <a:ext cx="73" cy="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5584" y="1184"/>
              <a:ext cx="80" cy="7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5136" y="1296"/>
              <a:ext cx="80" cy="8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5360" y="1296"/>
              <a:ext cx="76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5472" y="1296"/>
              <a:ext cx="73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5360" y="1408"/>
              <a:ext cx="76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5472" y="1408"/>
              <a:ext cx="73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5360" y="1520"/>
              <a:ext cx="76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5472" y="1520"/>
              <a:ext cx="73" cy="7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5136" y="1632"/>
              <a:ext cx="80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5248" y="1632"/>
              <a:ext cx="79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5360" y="1632"/>
              <a:ext cx="76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5472" y="1632"/>
              <a:ext cx="73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5472" y="1744"/>
              <a:ext cx="73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6.png"/><Relationship Id="rId4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Relationship Id="rId4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Relationship Id="rId4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2.png"/><Relationship Id="rId4" Type="http://schemas.openxmlformats.org/officeDocument/2006/relationships/image" Target="../media/image24.png"/><Relationship Id="rId5" Type="http://schemas.openxmlformats.org/officeDocument/2006/relationships/image" Target="../media/image3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6.png"/><Relationship Id="rId4" Type="http://schemas.openxmlformats.org/officeDocument/2006/relationships/image" Target="../media/image2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3.png"/><Relationship Id="rId4" Type="http://schemas.openxmlformats.org/officeDocument/2006/relationships/image" Target="../media/image25.png"/><Relationship Id="rId5" Type="http://schemas.openxmlformats.org/officeDocument/2006/relationships/image" Target="../media/image2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9.png"/><Relationship Id="rId4" Type="http://schemas.openxmlformats.org/officeDocument/2006/relationships/image" Target="../media/image3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0.png"/><Relationship Id="rId4" Type="http://schemas.openxmlformats.org/officeDocument/2006/relationships/image" Target="../media/image33.png"/><Relationship Id="rId5" Type="http://schemas.openxmlformats.org/officeDocument/2006/relationships/image" Target="../media/image3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3"/>
          <p:cNvSpPr txBox="1"/>
          <p:nvPr>
            <p:ph idx="4294967295" type="ctrTitle"/>
          </p:nvPr>
        </p:nvSpPr>
        <p:spPr>
          <a:xfrm>
            <a:off x="528889" y="4714872"/>
            <a:ext cx="77724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b="1" i="0" lang="ru-RU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1" i="0" lang="ru-RU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1" i="0" lang="ru-RU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1" i="0" lang="ru-RU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ru-RU" sz="32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Лекція №</a:t>
            </a:r>
            <a:r>
              <a:rPr lang="ru-RU" sz="3200">
                <a:solidFill>
                  <a:srgbClr val="0000CC"/>
                </a:solidFill>
              </a:rPr>
              <a:t>10</a:t>
            </a:r>
            <a:br>
              <a:rPr b="1" i="0" lang="ru-RU" sz="32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ru-RU" sz="32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ПОТОКИ в С#</a:t>
            </a:r>
            <a:br>
              <a:rPr b="1" i="0" lang="ru-RU" sz="3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1" i="0" lang="ru-RU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1" i="0" lang="ru-RU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1" i="0" lang="ru-RU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1" i="0" lang="ru-RU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1" i="0" lang="ru-RU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1" i="0" lang="ru-RU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3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3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158" name="Google Shape;15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3932" y="92362"/>
            <a:ext cx="647774" cy="77733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3"/>
          <p:cNvSpPr/>
          <p:nvPr/>
        </p:nvSpPr>
        <p:spPr>
          <a:xfrm>
            <a:off x="511072" y="985989"/>
            <a:ext cx="3310136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14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Національний технічний університет України «КИЇВСЬКИЙ ПОЛІТЕХНИЧНИЙ ІНСТИТУТ імені  ІГОРЯ СІКОРСЬКОГО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0" name="Google Shape;160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16786" y="96270"/>
            <a:ext cx="655414" cy="773422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3"/>
          <p:cNvSpPr/>
          <p:nvPr/>
        </p:nvSpPr>
        <p:spPr>
          <a:xfrm>
            <a:off x="4415089" y="1003065"/>
            <a:ext cx="343740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Кафедра Автоматики та Управління в Технічних Системах</a:t>
            </a:r>
            <a:endParaRPr b="1" sz="16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3"/>
          <p:cNvSpPr/>
          <p:nvPr/>
        </p:nvSpPr>
        <p:spPr>
          <a:xfrm>
            <a:off x="5148064" y="5787950"/>
            <a:ext cx="36576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Лектор ст. викладач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Проскура Світлана Леонідівна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slproskura@gmail.com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2"/>
          <p:cNvSpPr txBox="1"/>
          <p:nvPr/>
        </p:nvSpPr>
        <p:spPr>
          <a:xfrm>
            <a:off x="586315" y="34812"/>
            <a:ext cx="51648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3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П</a:t>
            </a:r>
            <a:endParaRPr/>
          </a:p>
        </p:txBody>
      </p:sp>
      <p:pic>
        <p:nvPicPr>
          <p:cNvPr id="215" name="Google Shape;21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019" y="116632"/>
            <a:ext cx="7824527" cy="6048672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2"/>
          <p:cNvSpPr txBox="1"/>
          <p:nvPr/>
        </p:nvSpPr>
        <p:spPr>
          <a:xfrm>
            <a:off x="8657548" y="6307098"/>
            <a:ext cx="37356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3568" y="1052736"/>
            <a:ext cx="6952381" cy="4161905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23"/>
          <p:cNvSpPr txBox="1"/>
          <p:nvPr/>
        </p:nvSpPr>
        <p:spPr>
          <a:xfrm>
            <a:off x="8657548" y="6307098"/>
            <a:ext cx="38343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4"/>
          <p:cNvSpPr txBox="1"/>
          <p:nvPr/>
        </p:nvSpPr>
        <p:spPr>
          <a:xfrm>
            <a:off x="586315" y="34812"/>
            <a:ext cx="51648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3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П</a:t>
            </a:r>
            <a:endParaRPr/>
          </a:p>
        </p:txBody>
      </p:sp>
      <p:pic>
        <p:nvPicPr>
          <p:cNvPr id="228" name="Google Shape;228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520" y="42246"/>
            <a:ext cx="7142586" cy="6483098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24"/>
          <p:cNvSpPr txBox="1"/>
          <p:nvPr/>
        </p:nvSpPr>
        <p:spPr>
          <a:xfrm>
            <a:off x="8657548" y="6307098"/>
            <a:ext cx="38343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5"/>
          <p:cNvSpPr txBox="1"/>
          <p:nvPr/>
        </p:nvSpPr>
        <p:spPr>
          <a:xfrm>
            <a:off x="6226549" y="225514"/>
            <a:ext cx="180376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3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Потоки</a:t>
            </a:r>
            <a:endParaRPr b="1" sz="36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5" name="Google Shape;235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512" y="29696"/>
            <a:ext cx="5977061" cy="6711672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25"/>
          <p:cNvSpPr txBox="1"/>
          <p:nvPr/>
        </p:nvSpPr>
        <p:spPr>
          <a:xfrm>
            <a:off x="8657548" y="6307098"/>
            <a:ext cx="38343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6"/>
          <p:cNvSpPr txBox="1"/>
          <p:nvPr/>
        </p:nvSpPr>
        <p:spPr>
          <a:xfrm>
            <a:off x="586315" y="34812"/>
            <a:ext cx="51648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3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П</a:t>
            </a:r>
            <a:endParaRPr/>
          </a:p>
        </p:txBody>
      </p:sp>
      <p:sp>
        <p:nvSpPr>
          <p:cNvPr id="242" name="Google Shape;242;p26"/>
          <p:cNvSpPr txBox="1"/>
          <p:nvPr/>
        </p:nvSpPr>
        <p:spPr>
          <a:xfrm>
            <a:off x="8657548" y="6307098"/>
            <a:ext cx="38343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15</a:t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3" name="Google Shape;243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520" y="188640"/>
            <a:ext cx="6768752" cy="6626998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26"/>
          <p:cNvSpPr/>
          <p:nvPr/>
        </p:nvSpPr>
        <p:spPr>
          <a:xfrm>
            <a:off x="6248266" y="173311"/>
            <a:ext cx="934871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001_Threads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7"/>
          <p:cNvSpPr txBox="1"/>
          <p:nvPr/>
        </p:nvSpPr>
        <p:spPr>
          <a:xfrm>
            <a:off x="586315" y="34812"/>
            <a:ext cx="51648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3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П</a:t>
            </a:r>
            <a:endParaRPr/>
          </a:p>
        </p:txBody>
      </p:sp>
      <p:pic>
        <p:nvPicPr>
          <p:cNvPr id="250" name="Google Shape;250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504" y="69152"/>
            <a:ext cx="9099727" cy="6788848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27"/>
          <p:cNvSpPr txBox="1"/>
          <p:nvPr/>
        </p:nvSpPr>
        <p:spPr>
          <a:xfrm>
            <a:off x="8657548" y="6307098"/>
            <a:ext cx="38343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16</a:t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2" name="Google Shape;252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76056" y="3937177"/>
            <a:ext cx="2180952" cy="2523809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27"/>
          <p:cNvSpPr/>
          <p:nvPr/>
        </p:nvSpPr>
        <p:spPr>
          <a:xfrm>
            <a:off x="7496974" y="69152"/>
            <a:ext cx="934871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002_Threads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8"/>
          <p:cNvSpPr txBox="1"/>
          <p:nvPr/>
        </p:nvSpPr>
        <p:spPr>
          <a:xfrm>
            <a:off x="586315" y="34812"/>
            <a:ext cx="51648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3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П</a:t>
            </a:r>
            <a:endParaRPr/>
          </a:p>
        </p:txBody>
      </p:sp>
      <p:sp>
        <p:nvSpPr>
          <p:cNvPr id="259" name="Google Shape;259;p28"/>
          <p:cNvSpPr txBox="1"/>
          <p:nvPr/>
        </p:nvSpPr>
        <p:spPr>
          <a:xfrm>
            <a:off x="8657548" y="6307098"/>
            <a:ext cx="38343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17</a:t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0" name="Google Shape;260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7400" y="116632"/>
            <a:ext cx="8866667" cy="42952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20072" y="2564904"/>
            <a:ext cx="2142857" cy="2580952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28"/>
          <p:cNvSpPr/>
          <p:nvPr/>
        </p:nvSpPr>
        <p:spPr>
          <a:xfrm>
            <a:off x="7496974" y="34812"/>
            <a:ext cx="934871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002_Threads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9"/>
          <p:cNvSpPr txBox="1"/>
          <p:nvPr/>
        </p:nvSpPr>
        <p:spPr>
          <a:xfrm>
            <a:off x="586315" y="34812"/>
            <a:ext cx="51648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3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П</a:t>
            </a:r>
            <a:endParaRPr/>
          </a:p>
        </p:txBody>
      </p:sp>
      <p:pic>
        <p:nvPicPr>
          <p:cNvPr id="268" name="Google Shape;268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107504"/>
            <a:ext cx="6219048" cy="4409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34001" y="3302020"/>
            <a:ext cx="7190476" cy="4495238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29"/>
          <p:cNvSpPr txBox="1"/>
          <p:nvPr/>
        </p:nvSpPr>
        <p:spPr>
          <a:xfrm>
            <a:off x="8657548" y="6307098"/>
            <a:ext cx="38343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18</a:t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1" name="Google Shape;271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785687" y="1935353"/>
            <a:ext cx="2200000" cy="2733333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29"/>
          <p:cNvSpPr/>
          <p:nvPr/>
        </p:nvSpPr>
        <p:spPr>
          <a:xfrm>
            <a:off x="6461152" y="70917"/>
            <a:ext cx="934871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003_Threads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0"/>
          <p:cNvSpPr txBox="1"/>
          <p:nvPr/>
        </p:nvSpPr>
        <p:spPr>
          <a:xfrm>
            <a:off x="586315" y="34812"/>
            <a:ext cx="51648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3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П</a:t>
            </a:r>
            <a:endParaRPr/>
          </a:p>
        </p:txBody>
      </p:sp>
      <p:sp>
        <p:nvSpPr>
          <p:cNvPr id="278" name="Google Shape;278;p30"/>
          <p:cNvSpPr txBox="1"/>
          <p:nvPr/>
        </p:nvSpPr>
        <p:spPr>
          <a:xfrm>
            <a:off x="8657548" y="6307098"/>
            <a:ext cx="38343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19</a:t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9" name="Google Shape;279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5111" y="188640"/>
            <a:ext cx="8905875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02803" y="3429000"/>
            <a:ext cx="4171429" cy="885714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30"/>
          <p:cNvSpPr/>
          <p:nvPr/>
        </p:nvSpPr>
        <p:spPr>
          <a:xfrm>
            <a:off x="7139884" y="136955"/>
            <a:ext cx="934871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003_Threads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1"/>
          <p:cNvSpPr txBox="1"/>
          <p:nvPr/>
        </p:nvSpPr>
        <p:spPr>
          <a:xfrm>
            <a:off x="586315" y="34812"/>
            <a:ext cx="51648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3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П</a:t>
            </a:r>
            <a:endParaRPr/>
          </a:p>
        </p:txBody>
      </p:sp>
      <p:sp>
        <p:nvSpPr>
          <p:cNvPr id="287" name="Google Shape;287;p31"/>
          <p:cNvSpPr txBox="1"/>
          <p:nvPr/>
        </p:nvSpPr>
        <p:spPr>
          <a:xfrm>
            <a:off x="8657548" y="6307098"/>
            <a:ext cx="38343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</a:t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8" name="Google Shape;288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512" y="34812"/>
            <a:ext cx="7672886" cy="5842460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31"/>
          <p:cNvSpPr/>
          <p:nvPr/>
        </p:nvSpPr>
        <p:spPr>
          <a:xfrm>
            <a:off x="6461152" y="70917"/>
            <a:ext cx="934871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004_Threads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3528" y="836712"/>
            <a:ext cx="7647619" cy="48380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2"/>
          <p:cNvSpPr txBox="1"/>
          <p:nvPr/>
        </p:nvSpPr>
        <p:spPr>
          <a:xfrm>
            <a:off x="586315" y="34812"/>
            <a:ext cx="51648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3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П</a:t>
            </a:r>
            <a:endParaRPr/>
          </a:p>
        </p:txBody>
      </p:sp>
      <p:sp>
        <p:nvSpPr>
          <p:cNvPr id="295" name="Google Shape;295;p32"/>
          <p:cNvSpPr txBox="1"/>
          <p:nvPr/>
        </p:nvSpPr>
        <p:spPr>
          <a:xfrm>
            <a:off x="8657548" y="6307098"/>
            <a:ext cx="38343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6" name="Google Shape;296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520" y="116632"/>
            <a:ext cx="7056784" cy="66892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3"/>
          <p:cNvSpPr txBox="1"/>
          <p:nvPr/>
        </p:nvSpPr>
        <p:spPr>
          <a:xfrm>
            <a:off x="586315" y="34812"/>
            <a:ext cx="51648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3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П</a:t>
            </a:r>
            <a:endParaRPr/>
          </a:p>
        </p:txBody>
      </p:sp>
      <p:sp>
        <p:nvSpPr>
          <p:cNvPr id="302" name="Google Shape;302;p33"/>
          <p:cNvSpPr txBox="1"/>
          <p:nvPr/>
        </p:nvSpPr>
        <p:spPr>
          <a:xfrm>
            <a:off x="8657548" y="6307098"/>
            <a:ext cx="38343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3" name="Google Shape;303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7225" y="153137"/>
            <a:ext cx="6264696" cy="6704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06899" y="188640"/>
            <a:ext cx="5600000" cy="58095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05" name="Google Shape;305;p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279328" y="2095233"/>
            <a:ext cx="3864672" cy="879763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306" name="Google Shape;306;p33"/>
          <p:cNvCxnSpPr/>
          <p:nvPr/>
        </p:nvCxnSpPr>
        <p:spPr>
          <a:xfrm>
            <a:off x="2915816" y="1340768"/>
            <a:ext cx="2736304" cy="754465"/>
          </a:xfrm>
          <a:prstGeom prst="straightConnector1">
            <a:avLst/>
          </a:prstGeom>
          <a:noFill/>
          <a:ln cap="flat" cmpd="sng" w="9525">
            <a:solidFill>
              <a:srgbClr val="CBCB0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4"/>
          <p:cNvSpPr txBox="1"/>
          <p:nvPr/>
        </p:nvSpPr>
        <p:spPr>
          <a:xfrm>
            <a:off x="586315" y="34812"/>
            <a:ext cx="51648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3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П</a:t>
            </a:r>
            <a:endParaRPr/>
          </a:p>
        </p:txBody>
      </p:sp>
      <p:sp>
        <p:nvSpPr>
          <p:cNvPr id="312" name="Google Shape;312;p34"/>
          <p:cNvSpPr txBox="1"/>
          <p:nvPr/>
        </p:nvSpPr>
        <p:spPr>
          <a:xfrm>
            <a:off x="8657548" y="6307098"/>
            <a:ext cx="38343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</a:t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3" name="Google Shape;313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512" y="34812"/>
            <a:ext cx="7672886" cy="5842460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34"/>
          <p:cNvSpPr/>
          <p:nvPr/>
        </p:nvSpPr>
        <p:spPr>
          <a:xfrm>
            <a:off x="6461152" y="70917"/>
            <a:ext cx="934871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004_Threads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5"/>
          <p:cNvSpPr txBox="1"/>
          <p:nvPr/>
        </p:nvSpPr>
        <p:spPr>
          <a:xfrm>
            <a:off x="586315" y="34812"/>
            <a:ext cx="51648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3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П</a:t>
            </a:r>
            <a:endParaRPr/>
          </a:p>
        </p:txBody>
      </p:sp>
      <p:sp>
        <p:nvSpPr>
          <p:cNvPr id="320" name="Google Shape;320;p35"/>
          <p:cNvSpPr txBox="1"/>
          <p:nvPr/>
        </p:nvSpPr>
        <p:spPr>
          <a:xfrm>
            <a:off x="8657548" y="6307098"/>
            <a:ext cx="38343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1" name="Google Shape;321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4812"/>
            <a:ext cx="7952381" cy="52380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6"/>
          <p:cNvSpPr txBox="1"/>
          <p:nvPr/>
        </p:nvSpPr>
        <p:spPr>
          <a:xfrm>
            <a:off x="586315" y="34812"/>
            <a:ext cx="51648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3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П</a:t>
            </a:r>
            <a:endParaRPr/>
          </a:p>
        </p:txBody>
      </p:sp>
      <p:sp>
        <p:nvSpPr>
          <p:cNvPr id="327" name="Google Shape;327;p36"/>
          <p:cNvSpPr txBox="1"/>
          <p:nvPr/>
        </p:nvSpPr>
        <p:spPr>
          <a:xfrm>
            <a:off x="8657548" y="6307098"/>
            <a:ext cx="38343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8" name="Google Shape;328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504" y="56735"/>
            <a:ext cx="7028571" cy="54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12265" y="3284984"/>
            <a:ext cx="1760194" cy="4320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7"/>
          <p:cNvSpPr txBox="1"/>
          <p:nvPr/>
        </p:nvSpPr>
        <p:spPr>
          <a:xfrm>
            <a:off x="586315" y="34812"/>
            <a:ext cx="51648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3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П</a:t>
            </a:r>
            <a:endParaRPr/>
          </a:p>
        </p:txBody>
      </p:sp>
      <p:sp>
        <p:nvSpPr>
          <p:cNvPr id="335" name="Google Shape;335;p37"/>
          <p:cNvSpPr txBox="1"/>
          <p:nvPr/>
        </p:nvSpPr>
        <p:spPr>
          <a:xfrm>
            <a:off x="8657548" y="6307098"/>
            <a:ext cx="38343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6" name="Google Shape;336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504" y="34812"/>
            <a:ext cx="8659241" cy="50503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8"/>
          <p:cNvSpPr txBox="1"/>
          <p:nvPr/>
        </p:nvSpPr>
        <p:spPr>
          <a:xfrm>
            <a:off x="586315" y="34812"/>
            <a:ext cx="51648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3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П</a:t>
            </a:r>
            <a:endParaRPr/>
          </a:p>
        </p:txBody>
      </p:sp>
      <p:sp>
        <p:nvSpPr>
          <p:cNvPr id="342" name="Google Shape;342;p38"/>
          <p:cNvSpPr txBox="1"/>
          <p:nvPr/>
        </p:nvSpPr>
        <p:spPr>
          <a:xfrm>
            <a:off x="8657548" y="6307098"/>
            <a:ext cx="38343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3" name="Google Shape;343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1859" y="188640"/>
            <a:ext cx="9148059" cy="5040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9"/>
          <p:cNvSpPr txBox="1"/>
          <p:nvPr/>
        </p:nvSpPr>
        <p:spPr>
          <a:xfrm>
            <a:off x="586315" y="34812"/>
            <a:ext cx="51648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3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П</a:t>
            </a:r>
            <a:endParaRPr/>
          </a:p>
        </p:txBody>
      </p:sp>
      <p:sp>
        <p:nvSpPr>
          <p:cNvPr id="349" name="Google Shape;349;p39"/>
          <p:cNvSpPr txBox="1"/>
          <p:nvPr/>
        </p:nvSpPr>
        <p:spPr>
          <a:xfrm>
            <a:off x="8657548" y="6307098"/>
            <a:ext cx="38343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0" name="Google Shape;350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026" y="-270838"/>
            <a:ext cx="8659241" cy="505037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96136" y="1844824"/>
            <a:ext cx="1209524" cy="409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p3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91680" y="4519119"/>
            <a:ext cx="6866667" cy="1809524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3528" y="836712"/>
            <a:ext cx="7333333" cy="36476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512" y="836712"/>
            <a:ext cx="8338839" cy="4032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512" y="332656"/>
            <a:ext cx="8293158" cy="62646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8"/>
          <p:cNvSpPr txBox="1"/>
          <p:nvPr/>
        </p:nvSpPr>
        <p:spPr>
          <a:xfrm>
            <a:off x="6226549" y="225514"/>
            <a:ext cx="180376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3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Потоки</a:t>
            </a:r>
            <a:endParaRPr b="1" sz="36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8" name="Google Shape;18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512" y="29696"/>
            <a:ext cx="5977061" cy="67116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9"/>
          <p:cNvSpPr txBox="1"/>
          <p:nvPr/>
        </p:nvSpPr>
        <p:spPr>
          <a:xfrm>
            <a:off x="586315" y="34812"/>
            <a:ext cx="51648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3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П</a:t>
            </a:r>
            <a:endParaRPr/>
          </a:p>
        </p:txBody>
      </p:sp>
      <p:pic>
        <p:nvPicPr>
          <p:cNvPr id="194" name="Google Shape;19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7544" y="116632"/>
            <a:ext cx="5256584" cy="5773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0"/>
          <p:cNvSpPr txBox="1"/>
          <p:nvPr/>
        </p:nvSpPr>
        <p:spPr>
          <a:xfrm>
            <a:off x="6226549" y="225514"/>
            <a:ext cx="180376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3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Потоки</a:t>
            </a:r>
            <a:endParaRPr b="1" sz="36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0" name="Google Shape;20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512" y="29695"/>
            <a:ext cx="6192688" cy="6953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99992" y="3356992"/>
            <a:ext cx="4434832" cy="772736"/>
          </a:xfrm>
          <a:prstGeom prst="rect">
            <a:avLst/>
          </a:prstGeom>
          <a:noFill/>
          <a:ln cap="flat" cmpd="sng" w="9525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02" name="Google Shape;202;p20"/>
          <p:cNvSpPr txBox="1"/>
          <p:nvPr/>
        </p:nvSpPr>
        <p:spPr>
          <a:xfrm>
            <a:off x="8657548" y="6307098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1"/>
          <p:cNvSpPr txBox="1"/>
          <p:nvPr/>
        </p:nvSpPr>
        <p:spPr>
          <a:xfrm>
            <a:off x="586315" y="34812"/>
            <a:ext cx="51648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3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П</a:t>
            </a:r>
            <a:endParaRPr/>
          </a:p>
        </p:txBody>
      </p:sp>
      <p:pic>
        <p:nvPicPr>
          <p:cNvPr id="208" name="Google Shape;208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3528" y="188640"/>
            <a:ext cx="8419048" cy="5419048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1"/>
          <p:cNvSpPr txBox="1"/>
          <p:nvPr/>
        </p:nvSpPr>
        <p:spPr>
          <a:xfrm>
            <a:off x="8657548" y="6307098"/>
            <a:ext cx="38343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Сеть">
  <a:themeElements>
    <a:clrScheme name="Сеть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