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4" name="Google Shape;15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9" name="Google Shape;16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"/>
          <p:cNvSpPr txBox="1"/>
          <p:nvPr>
            <p:ph type="title"/>
          </p:nvPr>
        </p:nvSpPr>
        <p:spPr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1"/>
          <p:cNvSpPr txBox="1"/>
          <p:nvPr>
            <p:ph idx="1" type="body"/>
          </p:nvPr>
        </p:nvSpPr>
        <p:spPr>
          <a:xfrm rot="5400000">
            <a:off x="2366169" y="-189706"/>
            <a:ext cx="441166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3pPr>
            <a:lvl4pPr indent="-314325" lvl="3" marL="18288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4pPr>
            <a:lvl5pPr indent="-320039" lvl="4" marL="22860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7pPr>
            <a:lvl8pPr indent="-320040" lvl="7" marL="36576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8pPr>
            <a:lvl9pPr indent="-320040" lvl="8" marL="41148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9pPr>
          </a:lstStyle>
          <a:p/>
        </p:txBody>
      </p:sp>
      <p:sp>
        <p:nvSpPr>
          <p:cNvPr id="142" name="Google Shape;142;p11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1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1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2"/>
          <p:cNvSpPr txBox="1"/>
          <p:nvPr>
            <p:ph type="title"/>
          </p:nvPr>
        </p:nvSpPr>
        <p:spPr>
          <a:xfrm rot="5400000">
            <a:off x="4653757" y="2097881"/>
            <a:ext cx="6008687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12"/>
          <p:cNvSpPr txBox="1"/>
          <p:nvPr>
            <p:ph idx="1" type="body"/>
          </p:nvPr>
        </p:nvSpPr>
        <p:spPr>
          <a:xfrm rot="5400000">
            <a:off x="462757" y="116682"/>
            <a:ext cx="6008687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3pPr>
            <a:lvl4pPr indent="-314325" lvl="3" marL="18288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4pPr>
            <a:lvl5pPr indent="-320039" lvl="4" marL="22860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7pPr>
            <a:lvl8pPr indent="-320040" lvl="7" marL="36576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8pPr>
            <a:lvl9pPr indent="-320040" lvl="8" marL="41148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9pPr>
          </a:lstStyle>
          <a:p/>
        </p:txBody>
      </p:sp>
      <p:sp>
        <p:nvSpPr>
          <p:cNvPr id="148" name="Google Shape;148;p12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1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1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"/>
          <p:cNvSpPr txBox="1"/>
          <p:nvPr>
            <p:ph type="title"/>
          </p:nvPr>
        </p:nvSpPr>
        <p:spPr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showMasterSp="0" type="title">
  <p:cSld name="TITLE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Google Shape;58;p4"/>
          <p:cNvCxnSpPr/>
          <p:nvPr/>
        </p:nvCxnSpPr>
        <p:spPr>
          <a:xfrm>
            <a:off x="7315200" y="1066800"/>
            <a:ext cx="0" cy="449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9" name="Google Shape;59;p4"/>
          <p:cNvGrpSpPr/>
          <p:nvPr/>
        </p:nvGrpSpPr>
        <p:grpSpPr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0" name="Google Shape;60;p4"/>
            <p:cNvSpPr/>
            <p:nvPr/>
          </p:nvSpPr>
          <p:spPr>
            <a:xfrm>
              <a:off x="4704" y="1885"/>
              <a:ext cx="127" cy="1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4883" y="1885"/>
              <a:ext cx="127" cy="1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4"/>
            <p:cNvSpPr/>
            <p:nvPr/>
          </p:nvSpPr>
          <p:spPr>
            <a:xfrm>
              <a:off x="5062" y="1885"/>
              <a:ext cx="127" cy="1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4"/>
            <p:cNvSpPr/>
            <p:nvPr/>
          </p:nvSpPr>
          <p:spPr>
            <a:xfrm>
              <a:off x="4704" y="2064"/>
              <a:ext cx="127" cy="1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4883" y="2064"/>
              <a:ext cx="127" cy="1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5062" y="2064"/>
              <a:ext cx="127" cy="1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4704" y="2243"/>
              <a:ext cx="127" cy="1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4883" y="2243"/>
              <a:ext cx="127" cy="1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4704" y="2421"/>
              <a:ext cx="127" cy="128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4"/>
            <p:cNvSpPr/>
            <p:nvPr/>
          </p:nvSpPr>
          <p:spPr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4"/>
            <p:cNvSpPr/>
            <p:nvPr/>
          </p:nvSpPr>
          <p:spPr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4"/>
            <p:cNvSpPr/>
            <p:nvPr/>
          </p:nvSpPr>
          <p:spPr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4"/>
            <p:cNvSpPr/>
            <p:nvPr/>
          </p:nvSpPr>
          <p:spPr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4"/>
            <p:cNvSpPr/>
            <p:nvPr/>
          </p:nvSpPr>
          <p:spPr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4"/>
            <p:cNvSpPr/>
            <p:nvPr/>
          </p:nvSpPr>
          <p:spPr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4"/>
            <p:cNvSpPr/>
            <p:nvPr/>
          </p:nvSpPr>
          <p:spPr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91" name="Google Shape;91;p4"/>
          <p:cNvCxnSpPr/>
          <p:nvPr/>
        </p:nvCxnSpPr>
        <p:spPr>
          <a:xfrm>
            <a:off x="304800" y="2819400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" name="Google Shape;92;p4"/>
          <p:cNvSpPr txBox="1"/>
          <p:nvPr>
            <p:ph type="ctrTitle"/>
          </p:nvPr>
        </p:nvSpPr>
        <p:spPr>
          <a:xfrm>
            <a:off x="315913" y="466725"/>
            <a:ext cx="67818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4"/>
          <p:cNvSpPr txBox="1"/>
          <p:nvPr>
            <p:ph idx="1" type="subTitle"/>
          </p:nvPr>
        </p:nvSpPr>
        <p:spPr>
          <a:xfrm>
            <a:off x="849313" y="3049588"/>
            <a:ext cx="6248400" cy="23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640"/>
              </a:spcBef>
              <a:spcAft>
                <a:spcPts val="0"/>
              </a:spcAft>
              <a:buSzPts val="2240"/>
              <a:buFont typeface="Noto Sans Symbols"/>
              <a:buNone/>
              <a:defRPr sz="3200"/>
            </a:lvl1pPr>
            <a:lvl2pPr lvl="1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9pPr>
          </a:lstStyle>
          <a:p/>
        </p:txBody>
      </p:sp>
      <p:sp>
        <p:nvSpPr>
          <p:cNvPr id="94" name="Google Shape;94;p4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"/>
          <p:cNvSpPr txBox="1"/>
          <p:nvPr>
            <p:ph type="title"/>
          </p:nvPr>
        </p:nvSpPr>
        <p:spPr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5"/>
          <p:cNvSpPr txBox="1"/>
          <p:nvPr>
            <p:ph idx="1" type="body"/>
          </p:nvPr>
        </p:nvSpPr>
        <p:spPr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3pPr>
            <a:lvl4pPr indent="-314325" lvl="3" marL="18288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4pPr>
            <a:lvl5pPr indent="-320039" lvl="4" marL="22860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7pPr>
            <a:lvl8pPr indent="-320040" lvl="7" marL="36576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8pPr>
            <a:lvl9pPr indent="-320040" lvl="8" marL="41148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9pPr>
          </a:lstStyle>
          <a:p/>
        </p:txBody>
      </p:sp>
      <p:sp>
        <p:nvSpPr>
          <p:cNvPr id="100" name="Google Shape;100;p5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5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400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26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9pPr>
          </a:lstStyle>
          <a:p/>
        </p:txBody>
      </p:sp>
      <p:sp>
        <p:nvSpPr>
          <p:cNvPr id="106" name="Google Shape;106;p6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6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7"/>
          <p:cNvSpPr txBox="1"/>
          <p:nvPr>
            <p:ph type="title"/>
          </p:nvPr>
        </p:nvSpPr>
        <p:spPr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" type="body"/>
          </p:nvPr>
        </p:nvSpPr>
        <p:spPr>
          <a:xfrm>
            <a:off x="457200" y="1719263"/>
            <a:ext cx="4038600" cy="4411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3060" lvl="0" marL="457200" algn="l">
              <a:spcBef>
                <a:spcPts val="560"/>
              </a:spcBef>
              <a:spcAft>
                <a:spcPts val="0"/>
              </a:spcAft>
              <a:buSzPts val="1960"/>
              <a:buChar char="●"/>
              <a:defRPr sz="2800"/>
            </a:lvl1pPr>
            <a:lvl2pPr indent="-335280" lvl="1" marL="914400" algn="l">
              <a:spcBef>
                <a:spcPts val="480"/>
              </a:spcBef>
              <a:spcAft>
                <a:spcPts val="0"/>
              </a:spcAft>
              <a:buSzPts val="1680"/>
              <a:buChar char="●"/>
              <a:defRPr sz="2400"/>
            </a:lvl2pPr>
            <a:lvl3pPr indent="-317500" lvl="2" marL="1371600" algn="l">
              <a:spcBef>
                <a:spcPts val="400"/>
              </a:spcBef>
              <a:spcAft>
                <a:spcPts val="0"/>
              </a:spcAft>
              <a:buSzPts val="1400"/>
              <a:buChar char="●"/>
              <a:defRPr sz="2000"/>
            </a:lvl3pPr>
            <a:lvl4pPr indent="-314325" lvl="3" marL="18288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4pPr>
            <a:lvl5pPr indent="-320039" lvl="4" marL="22860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7pPr>
            <a:lvl8pPr indent="-320040" lvl="7" marL="36576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8pPr>
            <a:lvl9pPr indent="-320040" lvl="8" marL="41148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9pPr>
          </a:lstStyle>
          <a:p/>
        </p:txBody>
      </p:sp>
      <p:sp>
        <p:nvSpPr>
          <p:cNvPr id="112" name="Google Shape;112;p7"/>
          <p:cNvSpPr txBox="1"/>
          <p:nvPr>
            <p:ph idx="2" type="body"/>
          </p:nvPr>
        </p:nvSpPr>
        <p:spPr>
          <a:xfrm>
            <a:off x="4648200" y="1719263"/>
            <a:ext cx="4038600" cy="4411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3060" lvl="0" marL="457200" algn="l">
              <a:spcBef>
                <a:spcPts val="560"/>
              </a:spcBef>
              <a:spcAft>
                <a:spcPts val="0"/>
              </a:spcAft>
              <a:buSzPts val="1960"/>
              <a:buChar char="●"/>
              <a:defRPr sz="2800"/>
            </a:lvl1pPr>
            <a:lvl2pPr indent="-335280" lvl="1" marL="914400" algn="l">
              <a:spcBef>
                <a:spcPts val="480"/>
              </a:spcBef>
              <a:spcAft>
                <a:spcPts val="0"/>
              </a:spcAft>
              <a:buSzPts val="1680"/>
              <a:buChar char="●"/>
              <a:defRPr sz="2400"/>
            </a:lvl2pPr>
            <a:lvl3pPr indent="-317500" lvl="2" marL="1371600" algn="l">
              <a:spcBef>
                <a:spcPts val="400"/>
              </a:spcBef>
              <a:spcAft>
                <a:spcPts val="0"/>
              </a:spcAft>
              <a:buSzPts val="1400"/>
              <a:buChar char="●"/>
              <a:defRPr sz="2000"/>
            </a:lvl3pPr>
            <a:lvl4pPr indent="-314325" lvl="3" marL="18288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4pPr>
            <a:lvl5pPr indent="-320039" lvl="4" marL="22860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7pPr>
            <a:lvl8pPr indent="-320040" lvl="7" marL="36576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8pPr>
            <a:lvl9pPr indent="-320040" lvl="8" marL="41148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9pPr>
          </a:lstStyle>
          <a:p/>
        </p:txBody>
      </p:sp>
      <p:sp>
        <p:nvSpPr>
          <p:cNvPr id="113" name="Google Shape;113;p7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7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68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19" name="Google Shape;119;p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spcBef>
                <a:spcPts val="480"/>
              </a:spcBef>
              <a:spcAft>
                <a:spcPts val="0"/>
              </a:spcAft>
              <a:buSzPts val="1680"/>
              <a:buChar char="●"/>
              <a:defRPr sz="2400"/>
            </a:lvl1pPr>
            <a:lvl2pPr indent="-317500" lvl="1" marL="914400" algn="l">
              <a:spcBef>
                <a:spcPts val="400"/>
              </a:spcBef>
              <a:spcAft>
                <a:spcPts val="0"/>
              </a:spcAft>
              <a:buSzPts val="1400"/>
              <a:buChar char="●"/>
              <a:defRPr sz="2000"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 sz="1800"/>
            </a:lvl3pPr>
            <a:lvl4pPr indent="-304800" lvl="3" marL="1828800" algn="l"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4pPr>
            <a:lvl5pPr indent="-309879" lvl="4" marL="2286000" algn="l">
              <a:spcBef>
                <a:spcPts val="320"/>
              </a:spcBef>
              <a:spcAft>
                <a:spcPts val="0"/>
              </a:spcAft>
              <a:buSzPts val="1280"/>
              <a:buChar char="▪"/>
              <a:defRPr sz="1600"/>
            </a:lvl5pPr>
            <a:lvl6pPr indent="-309879" lvl="5" marL="2743200" algn="l">
              <a:spcBef>
                <a:spcPts val="320"/>
              </a:spcBef>
              <a:spcAft>
                <a:spcPts val="0"/>
              </a:spcAft>
              <a:buSzPts val="1280"/>
              <a:buChar char="▪"/>
              <a:defRPr sz="1600"/>
            </a:lvl6pPr>
            <a:lvl7pPr indent="-309879" lvl="6" marL="3200400" algn="l">
              <a:spcBef>
                <a:spcPts val="320"/>
              </a:spcBef>
              <a:spcAft>
                <a:spcPts val="0"/>
              </a:spcAft>
              <a:buSzPts val="1280"/>
              <a:buChar char="▪"/>
              <a:defRPr sz="1600"/>
            </a:lvl7pPr>
            <a:lvl8pPr indent="-309879" lvl="7" marL="3657600" algn="l">
              <a:spcBef>
                <a:spcPts val="320"/>
              </a:spcBef>
              <a:spcAft>
                <a:spcPts val="0"/>
              </a:spcAft>
              <a:buSzPts val="1280"/>
              <a:buChar char="▪"/>
              <a:defRPr sz="1600"/>
            </a:lvl8pPr>
            <a:lvl9pPr indent="-309879" lvl="8" marL="4114800" algn="l">
              <a:spcBef>
                <a:spcPts val="320"/>
              </a:spcBef>
              <a:spcAft>
                <a:spcPts val="0"/>
              </a:spcAft>
              <a:buSzPts val="1280"/>
              <a:buChar char="▪"/>
              <a:defRPr sz="1600"/>
            </a:lvl9pPr>
          </a:lstStyle>
          <a:p/>
        </p:txBody>
      </p:sp>
      <p:sp>
        <p:nvSpPr>
          <p:cNvPr id="120" name="Google Shape;120;p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68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21" name="Google Shape;121;p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spcBef>
                <a:spcPts val="480"/>
              </a:spcBef>
              <a:spcAft>
                <a:spcPts val="0"/>
              </a:spcAft>
              <a:buSzPts val="1680"/>
              <a:buChar char="●"/>
              <a:defRPr sz="2400"/>
            </a:lvl1pPr>
            <a:lvl2pPr indent="-317500" lvl="1" marL="914400" algn="l">
              <a:spcBef>
                <a:spcPts val="400"/>
              </a:spcBef>
              <a:spcAft>
                <a:spcPts val="0"/>
              </a:spcAft>
              <a:buSzPts val="1400"/>
              <a:buChar char="●"/>
              <a:defRPr sz="2000"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 sz="1800"/>
            </a:lvl3pPr>
            <a:lvl4pPr indent="-304800" lvl="3" marL="1828800" algn="l"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4pPr>
            <a:lvl5pPr indent="-309879" lvl="4" marL="2286000" algn="l">
              <a:spcBef>
                <a:spcPts val="320"/>
              </a:spcBef>
              <a:spcAft>
                <a:spcPts val="0"/>
              </a:spcAft>
              <a:buSzPts val="1280"/>
              <a:buChar char="▪"/>
              <a:defRPr sz="1600"/>
            </a:lvl5pPr>
            <a:lvl6pPr indent="-309879" lvl="5" marL="2743200" algn="l">
              <a:spcBef>
                <a:spcPts val="320"/>
              </a:spcBef>
              <a:spcAft>
                <a:spcPts val="0"/>
              </a:spcAft>
              <a:buSzPts val="1280"/>
              <a:buChar char="▪"/>
              <a:defRPr sz="1600"/>
            </a:lvl6pPr>
            <a:lvl7pPr indent="-309879" lvl="6" marL="3200400" algn="l">
              <a:spcBef>
                <a:spcPts val="320"/>
              </a:spcBef>
              <a:spcAft>
                <a:spcPts val="0"/>
              </a:spcAft>
              <a:buSzPts val="1280"/>
              <a:buChar char="▪"/>
              <a:defRPr sz="1600"/>
            </a:lvl7pPr>
            <a:lvl8pPr indent="-309879" lvl="7" marL="3657600" algn="l">
              <a:spcBef>
                <a:spcPts val="320"/>
              </a:spcBef>
              <a:spcAft>
                <a:spcPts val="0"/>
              </a:spcAft>
              <a:buSzPts val="1280"/>
              <a:buChar char="▪"/>
              <a:defRPr sz="1600"/>
            </a:lvl8pPr>
            <a:lvl9pPr indent="-309879" lvl="8" marL="4114800" algn="l">
              <a:spcBef>
                <a:spcPts val="320"/>
              </a:spcBef>
              <a:spcAft>
                <a:spcPts val="0"/>
              </a:spcAft>
              <a:buSzPts val="1280"/>
              <a:buChar char="▪"/>
              <a:defRPr sz="1600"/>
            </a:lvl9pPr>
          </a:lstStyle>
          <a:p/>
        </p:txBody>
      </p:sp>
      <p:sp>
        <p:nvSpPr>
          <p:cNvPr id="122" name="Google Shape;122;p8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8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0840" lvl="0" marL="457200" algn="l">
              <a:spcBef>
                <a:spcPts val="640"/>
              </a:spcBef>
              <a:spcAft>
                <a:spcPts val="0"/>
              </a:spcAft>
              <a:buSzPts val="2240"/>
              <a:buChar char="●"/>
              <a:defRPr sz="3200"/>
            </a:lvl1pPr>
            <a:lvl2pPr indent="-353060" lvl="1" marL="914400" algn="l">
              <a:spcBef>
                <a:spcPts val="560"/>
              </a:spcBef>
              <a:spcAft>
                <a:spcPts val="0"/>
              </a:spcAft>
              <a:buSzPts val="1960"/>
              <a:buChar char="●"/>
              <a:defRPr sz="2800"/>
            </a:lvl2pPr>
            <a:lvl3pPr indent="-335280" lvl="2" marL="1371600" algn="l">
              <a:spcBef>
                <a:spcPts val="480"/>
              </a:spcBef>
              <a:spcAft>
                <a:spcPts val="0"/>
              </a:spcAft>
              <a:buSzPts val="1680"/>
              <a:buChar char="●"/>
              <a:defRPr sz="2400"/>
            </a:lvl3pPr>
            <a:lvl4pPr indent="-323850" lvl="3" marL="1828800" algn="l">
              <a:spcBef>
                <a:spcPts val="400"/>
              </a:spcBef>
              <a:spcAft>
                <a:spcPts val="0"/>
              </a:spcAft>
              <a:buSzPts val="1500"/>
              <a:buChar char="▪"/>
              <a:defRPr sz="2000"/>
            </a:lvl4pPr>
            <a:lvl5pPr indent="-330200" lvl="4" marL="22860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2000"/>
            </a:lvl5pPr>
            <a:lvl6pPr indent="-330200" lvl="5" marL="27432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2000"/>
            </a:lvl6pPr>
            <a:lvl7pPr indent="-330200" lvl="6" marL="32004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2000"/>
            </a:lvl7pPr>
            <a:lvl8pPr indent="-330200" lvl="7" marL="36576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2000"/>
            </a:lvl8pPr>
            <a:lvl9pPr indent="-330200" lvl="8" marL="41148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2000"/>
            </a:lvl9pPr>
          </a:lstStyle>
          <a:p/>
        </p:txBody>
      </p:sp>
      <p:sp>
        <p:nvSpPr>
          <p:cNvPr id="128" name="Google Shape;128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29" name="Google Shape;129;p9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9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24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196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5" name="Google Shape;135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36" name="Google Shape;136;p10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0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1"/>
          <p:cNvCxnSpPr/>
          <p:nvPr/>
        </p:nvCxnSpPr>
        <p:spPr>
          <a:xfrm>
            <a:off x="7962900" y="152400"/>
            <a:ext cx="0" cy="1524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Google Shape;11;p1"/>
          <p:cNvSpPr txBox="1"/>
          <p:nvPr>
            <p:ph type="title"/>
          </p:nvPr>
        </p:nvSpPr>
        <p:spPr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4169" lvl="1" marL="914400" marR="0" rtl="0" algn="l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820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835" lvl="2" marL="1371600" marR="0" rtl="0" algn="l">
              <a:spcBef>
                <a:spcPts val="46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Noto Sans Symbols"/>
              <a:buChar char="●"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38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grpSp>
        <p:nvGrpSpPr>
          <p:cNvPr id="16" name="Google Shape;16;p1"/>
          <p:cNvGrpSpPr/>
          <p:nvPr/>
        </p:nvGrpSpPr>
        <p:grpSpPr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7" name="Google Shape;17;p1"/>
            <p:cNvSpPr/>
            <p:nvPr/>
          </p:nvSpPr>
          <p:spPr>
            <a:xfrm>
              <a:off x="5136" y="960"/>
              <a:ext cx="80" cy="8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5248" y="960"/>
              <a:ext cx="79" cy="8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5360" y="960"/>
              <a:ext cx="76" cy="8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5136" y="1072"/>
              <a:ext cx="80" cy="7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5248" y="1072"/>
              <a:ext cx="79" cy="7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5360" y="1072"/>
              <a:ext cx="76" cy="7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5472" y="1072"/>
              <a:ext cx="73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5136" y="1184"/>
              <a:ext cx="80" cy="73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5248" y="1184"/>
              <a:ext cx="79" cy="73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5360" y="1184"/>
              <a:ext cx="76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5472" y="1184"/>
              <a:ext cx="73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5584" y="1184"/>
              <a:ext cx="80" cy="7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5136" y="1296"/>
              <a:ext cx="80" cy="8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5360" y="1296"/>
              <a:ext cx="76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5472" y="1296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5360" y="1408"/>
              <a:ext cx="76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5472" y="1408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5360" y="1520"/>
              <a:ext cx="76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5472" y="1520"/>
              <a:ext cx="73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5136" y="1632"/>
              <a:ext cx="80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5248" y="1632"/>
              <a:ext cx="79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5360" y="1632"/>
              <a:ext cx="76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5472" y="1632"/>
              <a:ext cx="73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5472" y="1744"/>
              <a:ext cx="73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Relationship Id="rId4" Type="http://schemas.openxmlformats.org/officeDocument/2006/relationships/image" Target="../media/image5.png"/><Relationship Id="rId5" Type="http://schemas.openxmlformats.org/officeDocument/2006/relationships/image" Target="../media/image2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png"/><Relationship Id="rId4" Type="http://schemas.openxmlformats.org/officeDocument/2006/relationships/image" Target="../media/image2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5.png"/><Relationship Id="rId4" Type="http://schemas.openxmlformats.org/officeDocument/2006/relationships/image" Target="../media/image3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1.png"/><Relationship Id="rId4" Type="http://schemas.openxmlformats.org/officeDocument/2006/relationships/image" Target="../media/image3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0.png"/><Relationship Id="rId4" Type="http://schemas.openxmlformats.org/officeDocument/2006/relationships/image" Target="../media/image14.pn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3"/>
          <p:cNvSpPr txBox="1"/>
          <p:nvPr>
            <p:ph idx="4294967295" type="ctrTitle"/>
          </p:nvPr>
        </p:nvSpPr>
        <p:spPr>
          <a:xfrm>
            <a:off x="528889" y="4714872"/>
            <a:ext cx="77724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b="1" i="0" lang="ru-RU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ru-RU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ru-RU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ru-RU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ru-RU" sz="32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Лекція №12</a:t>
            </a:r>
            <a:br>
              <a:rPr b="1" i="0" lang="ru-RU" sz="32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ru-RU" sz="32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Колекції в С#</a:t>
            </a:r>
            <a:br>
              <a:rPr b="1" i="0" lang="ru-RU" sz="3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ru-RU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ru-RU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ru-RU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ru-RU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ru-RU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ru-RU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3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158" name="Google Shape;15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3932" y="92362"/>
            <a:ext cx="647774" cy="77733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3"/>
          <p:cNvSpPr/>
          <p:nvPr/>
        </p:nvSpPr>
        <p:spPr>
          <a:xfrm>
            <a:off x="511072" y="985989"/>
            <a:ext cx="3310136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4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Національний технічний університет України «КИЇВСЬКИЙ ПОЛІТЕХНИЧНИЙ ІНСТИТУТ імені  ІГОРЯ СІКОРСЬКОГО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" name="Google Shape;160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16786" y="96270"/>
            <a:ext cx="655414" cy="773422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3"/>
          <p:cNvSpPr/>
          <p:nvPr/>
        </p:nvSpPr>
        <p:spPr>
          <a:xfrm>
            <a:off x="4415089" y="1003065"/>
            <a:ext cx="343740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Кафедра Автоматики та Управління в Технічних Системах</a:t>
            </a:r>
            <a:endParaRPr b="1" sz="16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3"/>
          <p:cNvSpPr/>
          <p:nvPr/>
        </p:nvSpPr>
        <p:spPr>
          <a:xfrm>
            <a:off x="5148064" y="5787950"/>
            <a:ext cx="36576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Лектор ст. викладач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Проскура Світлана Леонідівна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slproskura@gmail.com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2"/>
          <p:cNvSpPr txBox="1"/>
          <p:nvPr/>
        </p:nvSpPr>
        <p:spPr>
          <a:xfrm>
            <a:off x="586315" y="34812"/>
            <a:ext cx="51648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П</a:t>
            </a:r>
            <a:endParaRPr/>
          </a:p>
        </p:txBody>
      </p:sp>
      <p:sp>
        <p:nvSpPr>
          <p:cNvPr id="227" name="Google Shape;227;p22"/>
          <p:cNvSpPr txBox="1"/>
          <p:nvPr/>
        </p:nvSpPr>
        <p:spPr>
          <a:xfrm>
            <a:off x="8657548" y="6307098"/>
            <a:ext cx="3834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" name="Google Shape;22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4812"/>
            <a:ext cx="8914286" cy="55333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3"/>
          <p:cNvSpPr txBox="1"/>
          <p:nvPr/>
        </p:nvSpPr>
        <p:spPr>
          <a:xfrm>
            <a:off x="586315" y="34812"/>
            <a:ext cx="51648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П</a:t>
            </a:r>
            <a:endParaRPr/>
          </a:p>
        </p:txBody>
      </p:sp>
      <p:sp>
        <p:nvSpPr>
          <p:cNvPr id="234" name="Google Shape;234;p23"/>
          <p:cNvSpPr txBox="1"/>
          <p:nvPr/>
        </p:nvSpPr>
        <p:spPr>
          <a:xfrm>
            <a:off x="8657548" y="6307098"/>
            <a:ext cx="3834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5" name="Google Shape;23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7512" y="357977"/>
            <a:ext cx="8914286" cy="51333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39" y="188640"/>
            <a:ext cx="7038095" cy="30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3145622"/>
            <a:ext cx="7019048" cy="36952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333" y="1300428"/>
            <a:ext cx="8733333" cy="4257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Google Shape;25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5809" y="1090905"/>
            <a:ext cx="8752381" cy="4676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Google Shape;256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520" y="1556792"/>
            <a:ext cx="8136904" cy="4286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08104" y="123892"/>
            <a:ext cx="2647366" cy="15681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190" y="1481381"/>
            <a:ext cx="8847619" cy="38952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Google Shape;267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6682"/>
            <a:ext cx="7038095" cy="30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2626006"/>
            <a:ext cx="7019048" cy="36952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72200" y="2720955"/>
            <a:ext cx="2295238" cy="13142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08520" y="764704"/>
            <a:ext cx="8828571" cy="43428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95238" y="125016"/>
            <a:ext cx="2333333" cy="17523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Google Shape;280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584" y="404664"/>
            <a:ext cx="6447619" cy="4876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Google Shape;285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1600" y="332656"/>
            <a:ext cx="7057143" cy="5476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290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8666" y="814714"/>
            <a:ext cx="7666667" cy="52285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Google Shape;295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1600" y="980728"/>
            <a:ext cx="6123809" cy="36952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Google Shape;300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1047" y="1076619"/>
            <a:ext cx="7961905" cy="4704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3568" y="764704"/>
            <a:ext cx="7485714" cy="45333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7"/>
          <p:cNvSpPr/>
          <p:nvPr/>
        </p:nvSpPr>
        <p:spPr>
          <a:xfrm>
            <a:off x="539552" y="751344"/>
            <a:ext cx="7344816" cy="3139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Ключевое слово </a:t>
            </a:r>
            <a:r>
              <a:rPr lang="ru-RU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yield </a:t>
            </a:r>
            <a:r>
              <a:rPr lang="ru-RU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сообщает компилятору, что метод, в котором оно содержится, является блоком итератора. Для реализации поведения, определенного в блоке итератора, компилятор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создает класс. В блоке итератора ключевое слово </a:t>
            </a:r>
            <a:r>
              <a:rPr lang="ru-RU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yield </a:t>
            </a:r>
            <a:r>
              <a:rPr lang="ru-RU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используется совместно с ключевым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словом </a:t>
            </a:r>
            <a:r>
              <a:rPr lang="ru-RU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ru-RU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для предоставления значения объекту перечислителя, например значения,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возвращаемого в каждом цикле оператора foreach. Ключевое слово </a:t>
            </a:r>
            <a:r>
              <a:rPr lang="ru-RU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yield </a:t>
            </a:r>
            <a:r>
              <a:rPr lang="ru-RU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всегда используется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вместе с ключевым словом </a:t>
            </a:r>
            <a:r>
              <a:rPr lang="ru-RU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break </a:t>
            </a:r>
            <a:r>
              <a:rPr lang="ru-RU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для обозначения конца итерации.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∙ </a:t>
            </a:r>
            <a:r>
              <a:rPr lang="ru-RU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Оператор </a:t>
            </a:r>
            <a:r>
              <a:rPr lang="ru-RU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yield </a:t>
            </a:r>
            <a:r>
              <a:rPr lang="ru-RU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не может использоваться в анонимных методах.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Google Shape;315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1047" y="767095"/>
            <a:ext cx="7161905" cy="53238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Google Shape;320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7714" y="1390905"/>
            <a:ext cx="7228571" cy="4076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" name="Google Shape;325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67810" y="260648"/>
            <a:ext cx="5676190" cy="4704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1520" y="260648"/>
            <a:ext cx="3133333" cy="250476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1" name="Google Shape;331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08520" y="-315416"/>
            <a:ext cx="7761905" cy="4466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08898" y="3933056"/>
            <a:ext cx="4707144" cy="24482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5"/>
          <p:cNvSpPr txBox="1"/>
          <p:nvPr/>
        </p:nvSpPr>
        <p:spPr>
          <a:xfrm>
            <a:off x="586315" y="34812"/>
            <a:ext cx="51648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П</a:t>
            </a:r>
            <a:endParaRPr/>
          </a:p>
        </p:txBody>
      </p:sp>
      <p:sp>
        <p:nvSpPr>
          <p:cNvPr id="173" name="Google Shape;173;p15"/>
          <p:cNvSpPr txBox="1"/>
          <p:nvPr/>
        </p:nvSpPr>
        <p:spPr>
          <a:xfrm>
            <a:off x="8657548" y="6307098"/>
            <a:ext cx="3834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4" name="Google Shape;17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021" y="45196"/>
            <a:ext cx="5695238" cy="5723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6911" y="5798203"/>
            <a:ext cx="4876190" cy="15142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" name="Google Shape;337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04" y="188640"/>
            <a:ext cx="3057143" cy="21142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6"/>
          <p:cNvSpPr txBox="1"/>
          <p:nvPr/>
        </p:nvSpPr>
        <p:spPr>
          <a:xfrm>
            <a:off x="586315" y="34812"/>
            <a:ext cx="51648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П</a:t>
            </a:r>
            <a:endParaRPr/>
          </a:p>
        </p:txBody>
      </p:sp>
      <p:sp>
        <p:nvSpPr>
          <p:cNvPr id="181" name="Google Shape;181;p16"/>
          <p:cNvSpPr txBox="1"/>
          <p:nvPr/>
        </p:nvSpPr>
        <p:spPr>
          <a:xfrm>
            <a:off x="8657548" y="6307098"/>
            <a:ext cx="3834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2" name="Google Shape;18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0267" y="4702566"/>
            <a:ext cx="2380952" cy="13142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5097" y="195219"/>
            <a:ext cx="6561905" cy="4609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18020" y="1412776"/>
            <a:ext cx="4647619" cy="568571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85" name="Google Shape;185;p16"/>
          <p:cNvCxnSpPr/>
          <p:nvPr/>
        </p:nvCxnSpPr>
        <p:spPr>
          <a:xfrm>
            <a:off x="3275856" y="1412776"/>
            <a:ext cx="936104" cy="3168352"/>
          </a:xfrm>
          <a:prstGeom prst="straightConnector1">
            <a:avLst/>
          </a:prstGeom>
          <a:noFill/>
          <a:ln cap="flat" cmpd="sng" w="9525">
            <a:solidFill>
              <a:srgbClr val="CBCB00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186" name="Google Shape;186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70654" y="4015143"/>
            <a:ext cx="2647366" cy="15681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7"/>
          <p:cNvSpPr txBox="1"/>
          <p:nvPr/>
        </p:nvSpPr>
        <p:spPr>
          <a:xfrm>
            <a:off x="586315" y="34812"/>
            <a:ext cx="51648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П</a:t>
            </a:r>
            <a:endParaRPr/>
          </a:p>
        </p:txBody>
      </p:sp>
      <p:sp>
        <p:nvSpPr>
          <p:cNvPr id="192" name="Google Shape;192;p17"/>
          <p:cNvSpPr txBox="1"/>
          <p:nvPr/>
        </p:nvSpPr>
        <p:spPr>
          <a:xfrm>
            <a:off x="8657548" y="6307098"/>
            <a:ext cx="3834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3" name="Google Shape;19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55495" y="908720"/>
            <a:ext cx="8904762" cy="43714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8"/>
          <p:cNvSpPr txBox="1"/>
          <p:nvPr/>
        </p:nvSpPr>
        <p:spPr>
          <a:xfrm>
            <a:off x="586315" y="34812"/>
            <a:ext cx="51648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П</a:t>
            </a:r>
            <a:endParaRPr/>
          </a:p>
        </p:txBody>
      </p:sp>
      <p:sp>
        <p:nvSpPr>
          <p:cNvPr id="199" name="Google Shape;199;p18"/>
          <p:cNvSpPr txBox="1"/>
          <p:nvPr/>
        </p:nvSpPr>
        <p:spPr>
          <a:xfrm>
            <a:off x="8657548" y="6307098"/>
            <a:ext cx="3834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0" name="Google Shape;20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40" y="667029"/>
            <a:ext cx="8723809" cy="50476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9"/>
          <p:cNvSpPr txBox="1"/>
          <p:nvPr/>
        </p:nvSpPr>
        <p:spPr>
          <a:xfrm>
            <a:off x="586315" y="34812"/>
            <a:ext cx="51648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П</a:t>
            </a:r>
            <a:endParaRPr/>
          </a:p>
        </p:txBody>
      </p:sp>
      <p:sp>
        <p:nvSpPr>
          <p:cNvPr id="206" name="Google Shape;206;p19"/>
          <p:cNvSpPr txBox="1"/>
          <p:nvPr/>
        </p:nvSpPr>
        <p:spPr>
          <a:xfrm>
            <a:off x="8657548" y="6307098"/>
            <a:ext cx="3834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7" name="Google Shape;20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309504"/>
            <a:ext cx="9144000" cy="42389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0"/>
          <p:cNvSpPr txBox="1"/>
          <p:nvPr/>
        </p:nvSpPr>
        <p:spPr>
          <a:xfrm>
            <a:off x="586315" y="34812"/>
            <a:ext cx="51648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П</a:t>
            </a:r>
            <a:endParaRPr/>
          </a:p>
        </p:txBody>
      </p:sp>
      <p:sp>
        <p:nvSpPr>
          <p:cNvPr id="213" name="Google Shape;213;p20"/>
          <p:cNvSpPr txBox="1"/>
          <p:nvPr/>
        </p:nvSpPr>
        <p:spPr>
          <a:xfrm>
            <a:off x="8657548" y="6307098"/>
            <a:ext cx="3834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4" name="Google Shape;21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8024" y="116632"/>
            <a:ext cx="8409524" cy="47619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1"/>
          <p:cNvSpPr txBox="1"/>
          <p:nvPr/>
        </p:nvSpPr>
        <p:spPr>
          <a:xfrm>
            <a:off x="586315" y="34812"/>
            <a:ext cx="51648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П</a:t>
            </a:r>
            <a:endParaRPr/>
          </a:p>
        </p:txBody>
      </p:sp>
      <p:sp>
        <p:nvSpPr>
          <p:cNvPr id="220" name="Google Shape;220;p21"/>
          <p:cNvSpPr txBox="1"/>
          <p:nvPr/>
        </p:nvSpPr>
        <p:spPr>
          <a:xfrm>
            <a:off x="8657548" y="6307098"/>
            <a:ext cx="3834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1" name="Google Shape;22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04" y="188640"/>
            <a:ext cx="8809524" cy="50952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Сеть">
  <a:themeElements>
    <a:clrScheme name="Сеть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