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SALARY CALCULATOR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Mezli</a:t>
            </a:r>
            <a:r>
              <a:rPr lang="en-CA" dirty="0" smtClean="0"/>
              <a:t> Cabrera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18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Salary Calculator helps you with your financial </a:t>
            </a:r>
            <a:r>
              <a:rPr lang="en-US" dirty="0" smtClean="0">
                <a:effectLst/>
              </a:rPr>
              <a:t>life.</a:t>
            </a:r>
          </a:p>
          <a:p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The Salary Calculator converts salary amounts to their corresponding values based on payment frequency. Examples of payment frequencies include biweekly, semi-monthly, or monthly payments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2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 1: Sig 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74535" b="88274"/>
          <a:stretch/>
        </p:blipFill>
        <p:spPr>
          <a:xfrm>
            <a:off x="1533555" y="2481581"/>
            <a:ext cx="1925925" cy="2882899"/>
          </a:xfrm>
        </p:spPr>
      </p:pic>
      <p:sp>
        <p:nvSpPr>
          <p:cNvPr id="6" name="Rectángulo 5"/>
          <p:cNvSpPr/>
          <p:nvPr/>
        </p:nvSpPr>
        <p:spPr>
          <a:xfrm>
            <a:off x="4541520" y="24668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(This step will be implemented at the end of the development process to enable the application to more than one user)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696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2: Forms </a:t>
            </a:r>
            <a:r>
              <a:rPr lang="en-US" sz="3600" dirty="0" err="1"/>
              <a:t>distrubition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t="13786" r="43942" b="75444"/>
          <a:stretch/>
        </p:blipFill>
        <p:spPr>
          <a:xfrm>
            <a:off x="816378" y="2466816"/>
            <a:ext cx="4266610" cy="3060550"/>
          </a:xfrm>
        </p:spPr>
      </p:pic>
      <p:sp>
        <p:nvSpPr>
          <p:cNvPr id="6" name="Rectángulo 5"/>
          <p:cNvSpPr/>
          <p:nvPr/>
        </p:nvSpPr>
        <p:spPr>
          <a:xfrm>
            <a:off x="6006352" y="2466816"/>
            <a:ext cx="46311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main view would be divided in two tabs: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1. Saved time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2. Salary Calculator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(For a better understanding, the content of each tab would be shown separately)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2480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3: "Saved Time" </a:t>
            </a:r>
            <a:r>
              <a:rPr lang="en-US" sz="3600" dirty="0" smtClean="0"/>
              <a:t>Tab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3" t="26625" r="44179" b="60730"/>
          <a:stretch/>
        </p:blipFill>
        <p:spPr>
          <a:xfrm>
            <a:off x="816378" y="2466815"/>
            <a:ext cx="4266610" cy="3593325"/>
          </a:xfrm>
        </p:spPr>
      </p:pic>
      <p:sp>
        <p:nvSpPr>
          <p:cNvPr id="6" name="Rectángulo 5"/>
          <p:cNvSpPr/>
          <p:nvPr/>
        </p:nvSpPr>
        <p:spPr>
          <a:xfrm>
            <a:off x="6006352" y="2466816"/>
            <a:ext cx="4631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Display </a:t>
            </a:r>
            <a:r>
              <a:rPr lang="en-US" sz="2400" dirty="0"/>
              <a:t>the information and includes buttons to manage the information.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788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4: "Salary Calculator" </a:t>
            </a:r>
            <a:r>
              <a:rPr lang="en-US" sz="3600" dirty="0" smtClean="0"/>
              <a:t>Tab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" t="41325" r="43824" b="44768"/>
          <a:stretch/>
        </p:blipFill>
        <p:spPr>
          <a:xfrm>
            <a:off x="816378" y="2466815"/>
            <a:ext cx="4266610" cy="3951913"/>
          </a:xfrm>
        </p:spPr>
      </p:pic>
      <p:sp>
        <p:nvSpPr>
          <p:cNvPr id="6" name="Rectángulo 5"/>
          <p:cNvSpPr/>
          <p:nvPr/>
        </p:nvSpPr>
        <p:spPr>
          <a:xfrm>
            <a:off x="6006352" y="2466816"/>
            <a:ext cx="46311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Calculate </a:t>
            </a:r>
            <a:r>
              <a:rPr lang="en-US" sz="2400" dirty="0"/>
              <a:t>and display general information.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(For future version to include one checkbox to apply taxes discount)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700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5: "Add" </a:t>
            </a:r>
            <a:r>
              <a:rPr lang="en-US" sz="3600" dirty="0" smtClean="0"/>
              <a:t>Form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" t="57225" r="44298" b="29909"/>
          <a:stretch/>
        </p:blipFill>
        <p:spPr>
          <a:xfrm>
            <a:off x="816378" y="2466815"/>
            <a:ext cx="4266610" cy="3656079"/>
          </a:xfrm>
        </p:spPr>
      </p:pic>
      <p:sp>
        <p:nvSpPr>
          <p:cNvPr id="6" name="Rectángulo 5"/>
          <p:cNvSpPr/>
          <p:nvPr/>
        </p:nvSpPr>
        <p:spPr>
          <a:xfrm>
            <a:off x="6006352" y="2466816"/>
            <a:ext cx="46311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Add </a:t>
            </a:r>
            <a:r>
              <a:rPr lang="en-US" sz="2400" dirty="0"/>
              <a:t>button displays "Add time" form. Pressing "Accept" button would save the information. Pressing "Cancel" button would close the form. For "Start" and "End" fields, to use date/time components.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559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6: "Modify" </a:t>
            </a:r>
            <a:r>
              <a:rPr lang="en-US" sz="3600" dirty="0" smtClean="0"/>
              <a:t>Form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t="72178" r="43942" b="14956"/>
          <a:stretch/>
        </p:blipFill>
        <p:spPr>
          <a:xfrm>
            <a:off x="816378" y="2466815"/>
            <a:ext cx="4266610" cy="3656079"/>
          </a:xfrm>
        </p:spPr>
      </p:pic>
      <p:sp>
        <p:nvSpPr>
          <p:cNvPr id="6" name="Rectángulo 5"/>
          <p:cNvSpPr/>
          <p:nvPr/>
        </p:nvSpPr>
        <p:spPr>
          <a:xfrm>
            <a:off x="6006352" y="2466816"/>
            <a:ext cx="4631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"</a:t>
            </a:r>
            <a:r>
              <a:rPr lang="en-US" sz="2400" dirty="0"/>
              <a:t>Modify" button displays similar form and modifies a selected entry. 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414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7: "Delete" </a:t>
            </a:r>
            <a:r>
              <a:rPr lang="en-US" sz="3600" dirty="0" smtClean="0"/>
              <a:t>dialog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" t="87447" r="43823" b="-313"/>
          <a:stretch/>
        </p:blipFill>
        <p:spPr>
          <a:xfrm>
            <a:off x="816378" y="2466815"/>
            <a:ext cx="4266610" cy="3656079"/>
          </a:xfrm>
        </p:spPr>
      </p:pic>
      <p:sp>
        <p:nvSpPr>
          <p:cNvPr id="6" name="Rectángulo 5"/>
          <p:cNvSpPr/>
          <p:nvPr/>
        </p:nvSpPr>
        <p:spPr>
          <a:xfrm>
            <a:off x="6006352" y="2466816"/>
            <a:ext cx="46311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"</a:t>
            </a:r>
            <a:r>
              <a:rPr lang="en-US" sz="2400" dirty="0"/>
              <a:t>Delete" button displays a dialog. Pressing "OK" button would delete the selected entry. Pressing "Cancel" button would close the dialog without deleting the selected entry.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66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1278</TotalTime>
  <Words>204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SALARY CALCULATOR</vt:lpstr>
      <vt:lpstr>Presentación de PowerPoint</vt:lpstr>
      <vt:lpstr>Step 1: Sig in</vt:lpstr>
      <vt:lpstr>Step 2: Forms distrubition</vt:lpstr>
      <vt:lpstr>Step 3: "Saved Time" Tab</vt:lpstr>
      <vt:lpstr>Step 4: "Salary Calculator" Tab</vt:lpstr>
      <vt:lpstr>Step 5: "Add" Form</vt:lpstr>
      <vt:lpstr>Step 6: "Modify" Form</vt:lpstr>
      <vt:lpstr>Step 7: "Delete" dialog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CALCULATOR</dc:title>
  <dc:creator>mezli.cabrera</dc:creator>
  <cp:lastModifiedBy>mezli.cabrera</cp:lastModifiedBy>
  <cp:revision>8</cp:revision>
  <dcterms:created xsi:type="dcterms:W3CDTF">2022-01-07T01:30:22Z</dcterms:created>
  <dcterms:modified xsi:type="dcterms:W3CDTF">2022-01-07T23:12:08Z</dcterms:modified>
</cp:coreProperties>
</file>