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13" autoAdjust="0"/>
  </p:normalViewPr>
  <p:slideViewPr>
    <p:cSldViewPr>
      <p:cViewPr>
        <p:scale>
          <a:sx n="100" d="100"/>
          <a:sy n="100" d="100"/>
        </p:scale>
        <p:origin x="-516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D386AC-82BC-458B-95DF-62899EC761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D9EADD-93DF-40BD-9A21-7ADA38E1BC2B}" type="datetimeFigureOut">
              <a:rPr lang="en-US" smtClean="0"/>
              <a:t>12/17/2023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Burnt calories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numerical dataset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84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86200"/>
            <a:ext cx="8458200" cy="2895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Loop over different values of K: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For each value of K from 1 to 20: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Create a KNN regression model 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n_neighbors</a:t>
            </a:r>
            <a:r>
              <a:rPr lang="en-US" sz="1200" b="1" i="1" dirty="0" smtClean="0"/>
              <a:t> = K</a:t>
            </a:r>
            <a:r>
              <a:rPr lang="en-US" sz="1200" b="1" i="1" dirty="0"/>
              <a:t>)).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Train the model using the training data (</a:t>
            </a:r>
            <a:r>
              <a:rPr lang="en-US" sz="1200" b="1" i="1" dirty="0" err="1"/>
              <a:t>x_train</a:t>
            </a:r>
            <a:r>
              <a:rPr lang="en-US" sz="1200" b="1" i="1" dirty="0"/>
              <a:t>, </a:t>
            </a:r>
            <a:r>
              <a:rPr lang="en-US" sz="1200" b="1" i="1" dirty="0" err="1"/>
              <a:t>y_train</a:t>
            </a:r>
            <a:r>
              <a:rPr lang="en-US" sz="1200" b="1" i="1" dirty="0"/>
              <a:t>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Make predictions on the testing data (</a:t>
            </a:r>
            <a:r>
              <a:rPr lang="en-US" sz="1200" b="1" i="1" dirty="0" err="1"/>
              <a:t>x_test</a:t>
            </a:r>
            <a:r>
              <a:rPr lang="en-US" sz="1200" b="1" i="1" dirty="0"/>
              <a:t>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Calculate the mean squared error between the true target values (</a:t>
            </a:r>
            <a:r>
              <a:rPr lang="en-US" sz="1200" b="1" i="1" dirty="0" err="1"/>
              <a:t>y_test</a:t>
            </a:r>
            <a:r>
              <a:rPr lang="en-US" sz="1200" b="1" i="1" dirty="0"/>
              <a:t>) and the predicted values (</a:t>
            </a:r>
            <a:r>
              <a:rPr lang="en-US" sz="1200" b="1" i="1" dirty="0" err="1"/>
              <a:t>pred</a:t>
            </a:r>
            <a:r>
              <a:rPr lang="en-US" sz="1200" b="1" i="1" dirty="0"/>
              <a:t>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Append the error to the </a:t>
            </a:r>
            <a:r>
              <a:rPr lang="en-US" sz="1200" b="1" i="1" dirty="0" err="1"/>
              <a:t>mse_val</a:t>
            </a:r>
            <a:r>
              <a:rPr lang="en-US" sz="1200" b="1" i="1" dirty="0"/>
              <a:t> list.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	Print the MSE value for the current K.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200" b="1" i="1" dirty="0"/>
              <a:t>T</a:t>
            </a:r>
            <a:r>
              <a:rPr lang="en-US" sz="1200" b="1" i="1" dirty="0" smtClean="0"/>
              <a:t>o </a:t>
            </a:r>
            <a:r>
              <a:rPr lang="en-US" sz="1200" b="1" i="1" dirty="0"/>
              <a:t>determine the optimal value of K that gives the best performance on your dataset.</a:t>
            </a:r>
            <a:endParaRPr lang="en-US" sz="1200" b="1" i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42875"/>
            <a:ext cx="8153401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352800" y="266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867400"/>
            <a:ext cx="8458200" cy="838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/>
              <a:t>This plot allows to visualize how the error changes with different values of K, identifying the optimal K value for your KNN regression model.</a:t>
            </a:r>
            <a:endParaRPr lang="en-US" sz="2000" b="1" i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9"/>
          <a:stretch/>
        </p:blipFill>
        <p:spPr bwMode="auto">
          <a:xfrm>
            <a:off x="214313" y="76200"/>
            <a:ext cx="8091487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895600"/>
            <a:ext cx="8091488" cy="2728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4191000" y="5181600"/>
            <a:ext cx="3048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9050" y="3505200"/>
            <a:ext cx="8458200" cy="2667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Evaluation </a:t>
            </a:r>
            <a:r>
              <a:rPr lang="en-US" sz="2000" b="1" i="1" dirty="0"/>
              <a:t>of how well the KNN </a:t>
            </a:r>
            <a:r>
              <a:rPr lang="en-US" sz="2000" b="1" i="1" dirty="0" err="1"/>
              <a:t>Regressor</a:t>
            </a:r>
            <a:r>
              <a:rPr lang="en-US" sz="2000" b="1" i="1" dirty="0"/>
              <a:t> model is performing on the testing set.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Calculates </a:t>
            </a:r>
            <a:r>
              <a:rPr lang="en-US" sz="2000" b="1" i="1" dirty="0"/>
              <a:t>the root mean squared error (RMSE) between the true target values and the predicted values.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Calculates </a:t>
            </a:r>
            <a:r>
              <a:rPr lang="en-US" sz="2000" b="1" i="1" dirty="0"/>
              <a:t>the mean absolute error between the true target values (</a:t>
            </a:r>
            <a:r>
              <a:rPr lang="en-US" sz="2000" b="1" i="1" dirty="0" err="1"/>
              <a:t>y_test</a:t>
            </a:r>
            <a:r>
              <a:rPr lang="en-US" sz="2000" b="1" i="1" dirty="0"/>
              <a:t>) and the predicted values (</a:t>
            </a:r>
            <a:r>
              <a:rPr lang="en-US" sz="2000" b="1" i="1" dirty="0" err="1"/>
              <a:t>y_pred_lr</a:t>
            </a:r>
            <a:r>
              <a:rPr lang="en-US" sz="2000" b="1" i="1" dirty="0"/>
              <a:t>).</a:t>
            </a:r>
            <a:endParaRPr lang="en-US" sz="2000" b="1" i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15340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9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r="14890"/>
          <a:stretch/>
        </p:blipFill>
        <p:spPr bwMode="auto">
          <a:xfrm>
            <a:off x="152400" y="152400"/>
            <a:ext cx="81534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r="11706"/>
          <a:stretch/>
        </p:blipFill>
        <p:spPr bwMode="auto">
          <a:xfrm>
            <a:off x="152400" y="2667000"/>
            <a:ext cx="8153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3755" r="8621"/>
          <a:stretch/>
        </p:blipFill>
        <p:spPr bwMode="auto">
          <a:xfrm>
            <a:off x="152400" y="4648200"/>
            <a:ext cx="815340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6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62150"/>
            <a:ext cx="3657600" cy="639762"/>
          </a:xfrm>
        </p:spPr>
        <p:txBody>
          <a:bodyPr/>
          <a:lstStyle/>
          <a:p>
            <a:pPr algn="l"/>
            <a:r>
              <a:rPr lang="en-US" sz="3200" u="sng" dirty="0" smtClean="0">
                <a:solidFill>
                  <a:schemeClr val="tx1"/>
                </a:solidFill>
              </a:rPr>
              <a:t>LIBRARIES</a:t>
            </a:r>
            <a:endParaRPr lang="en-US" u="sng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601912"/>
            <a:ext cx="7772400" cy="395128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 smtClean="0"/>
              <a:t>numpy </a:t>
            </a:r>
            <a:r>
              <a:rPr lang="en-US" sz="3400" b="1" i="1" dirty="0"/>
              <a:t>(as np): </a:t>
            </a:r>
            <a:r>
              <a:rPr lang="en-US" b="1" dirty="0"/>
              <a:t>Numerical operations and array manipulations</a:t>
            </a:r>
            <a:r>
              <a:rPr lang="en-US" b="1" dirty="0" smtClean="0"/>
              <a:t>.</a:t>
            </a:r>
            <a:endParaRPr lang="en-US" sz="2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 smtClean="0"/>
              <a:t>pandas </a:t>
            </a:r>
            <a:r>
              <a:rPr lang="en-US" sz="3400" b="1" i="1" dirty="0"/>
              <a:t>(as pd): </a:t>
            </a:r>
            <a:r>
              <a:rPr lang="en-US" b="1" dirty="0"/>
              <a:t>Loading and manipulating datasets</a:t>
            </a:r>
            <a:r>
              <a:rPr lang="en-US" b="1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math (import sqrt): </a:t>
            </a:r>
            <a:r>
              <a:rPr lang="en-US" b="1" dirty="0"/>
              <a:t>Calculating square root (used for calculating RMSE).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matplotlib.pyplot (as plt):</a:t>
            </a:r>
            <a:r>
              <a:rPr lang="en-US" b="1" i="1" dirty="0"/>
              <a:t> </a:t>
            </a:r>
            <a:r>
              <a:rPr lang="en-US" b="1" dirty="0"/>
              <a:t>Plotting graphs and visualizations.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sklearn.preprocessing:</a:t>
            </a:r>
            <a:r>
              <a:rPr lang="en-US" b="1" i="1" dirty="0"/>
              <a:t> </a:t>
            </a:r>
            <a:r>
              <a:rPr lang="en-US" b="1" dirty="0"/>
              <a:t>Label encoding and standard scaling.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sklearn.model_selection:</a:t>
            </a:r>
            <a:r>
              <a:rPr lang="en-US" b="1" i="1" dirty="0"/>
              <a:t> </a:t>
            </a:r>
            <a:r>
              <a:rPr lang="en-US" b="1" dirty="0"/>
              <a:t>Splitting the dataset into training and testing sets.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sklearn.linear_model:</a:t>
            </a:r>
            <a:r>
              <a:rPr lang="en-US" b="1" i="1" dirty="0"/>
              <a:t> </a:t>
            </a:r>
            <a:r>
              <a:rPr lang="en-US" b="1" dirty="0"/>
              <a:t>Implementing and training a Linear Regression model.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sklearn.metrics:</a:t>
            </a:r>
            <a:r>
              <a:rPr lang="en-US" b="1" i="1" dirty="0"/>
              <a:t> </a:t>
            </a:r>
            <a:r>
              <a:rPr lang="en-US" b="1" dirty="0"/>
              <a:t>Calculating regression evaluation metrics.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sklearn.neighbors (import KNeighborsRegressor):</a:t>
            </a:r>
            <a:r>
              <a:rPr lang="en-US" b="1" i="1" dirty="0"/>
              <a:t> </a:t>
            </a:r>
            <a:r>
              <a:rPr lang="en-US" b="1" dirty="0"/>
              <a:t>Implementing and training a K-Nearest Neighbors regression model.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400" b="1" i="1" dirty="0"/>
              <a:t>sklearn (import neighbors):</a:t>
            </a:r>
            <a:r>
              <a:rPr lang="en-US" b="1" i="1" dirty="0"/>
              <a:t> </a:t>
            </a:r>
            <a:r>
              <a:rPr lang="en-US" b="1" dirty="0"/>
              <a:t>Used in conjunction with KNeighborsRegressor.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7" y="76201"/>
            <a:ext cx="8175143" cy="167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8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4114800"/>
            <a:ext cx="7772400" cy="1143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Reading </a:t>
            </a:r>
            <a:r>
              <a:rPr lang="en-US" sz="2000" b="1" i="1" dirty="0"/>
              <a:t>two datasets, "calories.csv" and "exercise.csv," and then concatenating them along the columns to create a new </a:t>
            </a:r>
            <a:r>
              <a:rPr lang="en-US" sz="2000" b="1" i="1" dirty="0" err="1"/>
              <a:t>DataFrame</a:t>
            </a:r>
            <a:r>
              <a:rPr lang="en-US" sz="2000" b="1" i="1" dirty="0"/>
              <a:t> named </a:t>
            </a:r>
            <a:r>
              <a:rPr lang="en-US" sz="2000" b="1" i="1" dirty="0" err="1"/>
              <a:t>df</a:t>
            </a:r>
            <a:r>
              <a:rPr lang="en-US" sz="2000" b="1" i="1" dirty="0"/>
              <a:t>.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1534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9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124200"/>
            <a:ext cx="7772400" cy="99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/>
              <a:t>summary of the </a:t>
            </a:r>
            <a:r>
              <a:rPr lang="en-US" sz="2000" b="1" i="1" dirty="0" err="1"/>
              <a:t>DataFrame</a:t>
            </a:r>
            <a:r>
              <a:rPr lang="en-US" sz="2000" b="1" i="1" dirty="0"/>
              <a:t> </a:t>
            </a:r>
            <a:r>
              <a:rPr lang="en-US" sz="2000" b="1" i="1" dirty="0" err="1"/>
              <a:t>df</a:t>
            </a:r>
            <a:r>
              <a:rPr lang="en-US" sz="2000" b="1" i="1" dirty="0"/>
              <a:t>, including information about the data types, non-null values, and memory usage.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494"/>
            <a:ext cx="8153400" cy="275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2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17526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The </a:t>
            </a:r>
            <a:r>
              <a:rPr lang="en-US" sz="2000" b="1" i="1" dirty="0"/>
              <a:t>dimensions of the </a:t>
            </a:r>
            <a:r>
              <a:rPr lang="en-US" sz="2000" b="1" i="1" dirty="0" err="1"/>
              <a:t>DataFrame</a:t>
            </a:r>
            <a:r>
              <a:rPr lang="en-US" sz="2000" b="1" i="1" dirty="0"/>
              <a:t> </a:t>
            </a:r>
            <a:r>
              <a:rPr lang="en-US" sz="2000" b="1" i="1" dirty="0" err="1"/>
              <a:t>df</a:t>
            </a:r>
            <a:r>
              <a:rPr lang="en-US" sz="2000" b="1" i="1" dirty="0"/>
              <a:t> </a:t>
            </a:r>
            <a:r>
              <a:rPr lang="en-US" sz="2000" b="1" i="1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Get </a:t>
            </a:r>
            <a:r>
              <a:rPr lang="en-US" sz="2000" b="1" i="1" dirty="0"/>
              <a:t>the count of unique values in the 'Gender' column of the </a:t>
            </a:r>
            <a:r>
              <a:rPr lang="en-US" sz="2000" b="1" i="1" dirty="0" err="1"/>
              <a:t>DataFrame</a:t>
            </a:r>
            <a:r>
              <a:rPr lang="en-US" sz="2000" b="1" i="1" dirty="0"/>
              <a:t> </a:t>
            </a:r>
            <a:r>
              <a:rPr lang="en-US" sz="2000" b="1" i="1" dirty="0" err="1"/>
              <a:t>df</a:t>
            </a:r>
            <a:r>
              <a:rPr lang="en-US" sz="2000" b="1" i="1" dirty="0"/>
              <a:t>, and then using </a:t>
            </a:r>
            <a:r>
              <a:rPr lang="en-US" sz="2000" b="1" i="1" dirty="0" err="1"/>
              <a:t>LabelEncoder</a:t>
            </a:r>
            <a:r>
              <a:rPr lang="en-US" sz="2000" b="1" i="1" dirty="0"/>
              <a:t>() to transform the 'Gender' column into numerical values.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1534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1534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824" y="2667000"/>
            <a:ext cx="8258176" cy="4038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Summary </a:t>
            </a:r>
            <a:r>
              <a:rPr lang="en-US" sz="2000" b="1" i="1" dirty="0"/>
              <a:t>of statistics for each numeric column in the </a:t>
            </a:r>
            <a:r>
              <a:rPr lang="en-US" sz="2000" b="1" i="1" dirty="0" err="1"/>
              <a:t>DataFrame</a:t>
            </a:r>
            <a:r>
              <a:rPr lang="en-US" sz="2000" b="1" i="1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1" i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500" b="1" i="1" dirty="0" smtClean="0"/>
              <a:t>Creates </a:t>
            </a:r>
            <a:r>
              <a:rPr lang="en-US" sz="1500" b="1" i="1" dirty="0"/>
              <a:t>a new </a:t>
            </a:r>
            <a:r>
              <a:rPr lang="en-US" sz="1500" b="1" i="1" dirty="0" err="1"/>
              <a:t>DataFrame</a:t>
            </a:r>
            <a:r>
              <a:rPr lang="en-US" sz="1500" b="1" i="1" dirty="0"/>
              <a:t> x by dropping the </a:t>
            </a:r>
            <a:r>
              <a:rPr lang="en-US" sz="1500" b="1" i="1" dirty="0" smtClean="0"/>
              <a:t>columns ‘Calories’ and ‘</a:t>
            </a:r>
            <a:r>
              <a:rPr lang="en-US" sz="1500" b="1" i="1" dirty="0" err="1" smtClean="0"/>
              <a:t>User_ID</a:t>
            </a:r>
            <a:r>
              <a:rPr lang="en-US" sz="1500" b="1" i="1" dirty="0" smtClean="0"/>
              <a:t>’  </a:t>
            </a:r>
            <a:r>
              <a:rPr lang="en-US" sz="1500" b="1" i="1" dirty="0"/>
              <a:t>from the original </a:t>
            </a:r>
            <a:r>
              <a:rPr lang="en-US" sz="1500" b="1" i="1" dirty="0" err="1"/>
              <a:t>DataFrame</a:t>
            </a:r>
            <a:r>
              <a:rPr lang="en-US" sz="1500" b="1" i="1" dirty="0"/>
              <a:t> (</a:t>
            </a:r>
            <a:r>
              <a:rPr lang="en-US" sz="1500" b="1" i="1" dirty="0" err="1" smtClean="0"/>
              <a:t>df</a:t>
            </a:r>
            <a:r>
              <a:rPr lang="en-US" sz="1500" b="1" i="1" dirty="0" smtClean="0"/>
              <a:t>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500" b="1" i="1" dirty="0" smtClean="0"/>
              <a:t>The </a:t>
            </a:r>
            <a:r>
              <a:rPr lang="en-US" sz="1500" b="1" i="1" dirty="0"/>
              <a:t>.values attribute is then used to convert the </a:t>
            </a:r>
            <a:r>
              <a:rPr lang="en-US" sz="1500" b="1" i="1" dirty="0" err="1"/>
              <a:t>DataFrame</a:t>
            </a:r>
            <a:r>
              <a:rPr lang="en-US" sz="1500" b="1" i="1" dirty="0"/>
              <a:t> into a </a:t>
            </a:r>
            <a:r>
              <a:rPr lang="en-US" sz="1500" b="1" i="1" dirty="0" err="1"/>
              <a:t>NumPy</a:t>
            </a:r>
            <a:r>
              <a:rPr lang="en-US" sz="1500" b="1" i="1" dirty="0"/>
              <a:t> array</a:t>
            </a:r>
            <a:r>
              <a:rPr lang="en-US" sz="1500" b="1" i="1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500" b="1" i="1" dirty="0"/>
              <a:t>E</a:t>
            </a:r>
            <a:r>
              <a:rPr lang="en-US" sz="1500" b="1" i="1" dirty="0" smtClean="0"/>
              <a:t>xtracts </a:t>
            </a:r>
            <a:r>
              <a:rPr lang="en-US" sz="1500" b="1" i="1" dirty="0"/>
              <a:t>the target variable 'Calories' from the original </a:t>
            </a:r>
            <a:r>
              <a:rPr lang="en-US" sz="1500" b="1" i="1" dirty="0" err="1"/>
              <a:t>DataFrame</a:t>
            </a:r>
            <a:r>
              <a:rPr lang="en-US" sz="1500" b="1" i="1" dirty="0"/>
              <a:t> (</a:t>
            </a:r>
            <a:r>
              <a:rPr lang="en-US" sz="1500" b="1" i="1" dirty="0" err="1"/>
              <a:t>df</a:t>
            </a:r>
            <a:r>
              <a:rPr lang="en-US" sz="1500" b="1" i="1" dirty="0"/>
              <a:t>) in a new </a:t>
            </a:r>
            <a:r>
              <a:rPr lang="en-US" sz="1500" b="1" i="1" dirty="0" err="1"/>
              <a:t>DataFrame</a:t>
            </a:r>
            <a:r>
              <a:rPr lang="en-US" sz="1500" b="1" i="1" dirty="0"/>
              <a:t> </a:t>
            </a:r>
            <a:r>
              <a:rPr lang="en-US" sz="1500" b="1" i="1" dirty="0" smtClean="0"/>
              <a:t>y.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500" b="1" i="1" dirty="0" smtClean="0"/>
              <a:t>The </a:t>
            </a:r>
            <a:r>
              <a:rPr lang="en-US" sz="1500" b="1" i="1" dirty="0"/>
              <a:t>.reshape(-1, 1) to transform y into a column vector.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8153400" cy="22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8153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2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295400"/>
            <a:ext cx="8305799" cy="1447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Split </a:t>
            </a:r>
            <a:r>
              <a:rPr lang="en-US" sz="2000" b="1" i="1" dirty="0"/>
              <a:t>the features (x) and target variable (y) into training and testing </a:t>
            </a:r>
            <a:r>
              <a:rPr lang="en-US" sz="2000" b="1" i="1" dirty="0" smtClean="0"/>
              <a:t>sets.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The </a:t>
            </a:r>
            <a:r>
              <a:rPr lang="en-US" sz="2000" b="1" i="1" dirty="0" err="1"/>
              <a:t>test_size</a:t>
            </a:r>
            <a:r>
              <a:rPr lang="en-US" sz="2000" b="1" i="1" dirty="0"/>
              <a:t> parameter specifies the proportion of the dataset to include </a:t>
            </a:r>
            <a:r>
              <a:rPr lang="en-US" sz="2000" b="1" i="1" dirty="0" smtClean="0"/>
              <a:t>in </a:t>
            </a:r>
            <a:r>
              <a:rPr lang="en-US" sz="2000" b="1" i="1" dirty="0"/>
              <a:t>the test split (20% for testing</a:t>
            </a:r>
            <a:r>
              <a:rPr lang="en-US" sz="2000" b="1" i="1" dirty="0" smtClean="0"/>
              <a:t>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815340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399" y="3962400"/>
            <a:ext cx="8305799" cy="2819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i="1" dirty="0" smtClean="0"/>
              <a:t>Train </a:t>
            </a:r>
            <a:r>
              <a:rPr lang="en-US" sz="1600" b="1" i="1" dirty="0"/>
              <a:t>the Linear Regression model on the training data (</a:t>
            </a:r>
            <a:r>
              <a:rPr lang="en-US" sz="1600" b="1" i="1" dirty="0" err="1"/>
              <a:t>x_train</a:t>
            </a:r>
            <a:r>
              <a:rPr lang="en-US" sz="1600" b="1" i="1" dirty="0"/>
              <a:t>, </a:t>
            </a:r>
            <a:r>
              <a:rPr lang="en-US" sz="1600" b="1" i="1" dirty="0" err="1"/>
              <a:t>y_train</a:t>
            </a:r>
            <a:r>
              <a:rPr lang="en-US" sz="1600" b="1" i="1" dirty="0"/>
              <a:t>).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i="1" dirty="0"/>
              <a:t>G</a:t>
            </a:r>
            <a:r>
              <a:rPr lang="en-US" sz="1600" b="1" i="1" dirty="0" smtClean="0"/>
              <a:t>enerate </a:t>
            </a:r>
            <a:r>
              <a:rPr lang="en-US" sz="1600" b="1" i="1" dirty="0"/>
              <a:t>predictions (</a:t>
            </a:r>
            <a:r>
              <a:rPr lang="en-US" sz="1600" b="1" i="1" dirty="0" err="1"/>
              <a:t>y_pred_lr</a:t>
            </a:r>
            <a:r>
              <a:rPr lang="en-US" sz="1600" b="1" i="1" dirty="0"/>
              <a:t>) on the testing data (</a:t>
            </a:r>
            <a:r>
              <a:rPr lang="en-US" sz="1600" b="1" i="1" dirty="0" err="1"/>
              <a:t>x_test</a:t>
            </a:r>
            <a:r>
              <a:rPr lang="en-US" sz="1600" b="1" i="1" dirty="0"/>
              <a:t>) using the trained model.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i="1" dirty="0"/>
              <a:t>E</a:t>
            </a:r>
            <a:r>
              <a:rPr lang="en-US" sz="1600" b="1" i="1" dirty="0" smtClean="0"/>
              <a:t>valuation </a:t>
            </a:r>
            <a:r>
              <a:rPr lang="en-US" sz="1600" b="1" i="1" dirty="0"/>
              <a:t>of how well the Linear Regression model is performing on the testing set.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i="1" dirty="0"/>
              <a:t>C</a:t>
            </a:r>
            <a:r>
              <a:rPr lang="en-US" sz="1600" b="1" i="1" dirty="0" smtClean="0"/>
              <a:t>alculates </a:t>
            </a:r>
            <a:r>
              <a:rPr lang="en-US" sz="1600" b="1" i="1" dirty="0"/>
              <a:t>the root mean squared error (RMSE) between the true target values and the predicted values.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i="1" dirty="0" smtClean="0"/>
              <a:t>Calculates </a:t>
            </a:r>
            <a:r>
              <a:rPr lang="en-US" sz="1600" b="1" i="1" dirty="0"/>
              <a:t>the mean absolute error between the true target values (</a:t>
            </a:r>
            <a:r>
              <a:rPr lang="en-US" sz="1600" b="1" i="1" dirty="0" err="1"/>
              <a:t>y_test</a:t>
            </a:r>
            <a:r>
              <a:rPr lang="en-US" sz="1600" b="1" i="1" dirty="0"/>
              <a:t>) and the predicted values (</a:t>
            </a:r>
            <a:r>
              <a:rPr lang="en-US" sz="1600" b="1" i="1" dirty="0" err="1"/>
              <a:t>y_pred_lr</a:t>
            </a:r>
            <a:r>
              <a:rPr lang="en-US" sz="1600" b="1" i="1" dirty="0"/>
              <a:t>).</a:t>
            </a:r>
            <a:endParaRPr lang="en-US" sz="1600" b="1" i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153401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1" y="5029200"/>
            <a:ext cx="8305799" cy="533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i="1" dirty="0" smtClean="0"/>
              <a:t>Line </a:t>
            </a:r>
            <a:r>
              <a:rPr lang="en-US" sz="2000" b="1" i="1" dirty="0"/>
              <a:t>shows where the true values equal the predicted values.</a:t>
            </a:r>
            <a:endParaRPr lang="en-US" sz="2000" b="1" i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2875"/>
            <a:ext cx="8077200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</TotalTime>
  <Words>502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Burnt calories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Burnt calories</dc:title>
  <dc:creator>TIBA</dc:creator>
  <cp:lastModifiedBy>TIBA</cp:lastModifiedBy>
  <cp:revision>8</cp:revision>
  <dcterms:created xsi:type="dcterms:W3CDTF">2023-12-17T09:06:52Z</dcterms:created>
  <dcterms:modified xsi:type="dcterms:W3CDTF">2023-12-17T10:20:25Z</dcterms:modified>
</cp:coreProperties>
</file>