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 showGuides="1">
      <p:cViewPr varScale="1">
        <p:scale>
          <a:sx n="88" d="100"/>
          <a:sy n="88" d="100"/>
        </p:scale>
        <p:origin x="1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27AD9-6D41-504B-A1B5-A555805B4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CEE07B-0AB1-8A47-A6B0-ED9C781B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2F2E8-5A39-6244-B044-72CD49DC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D3FE4-8607-E246-BEB1-F45CDF4B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18D48-61FE-5E44-BC83-F566FC98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79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5A39-F83E-D940-9F54-C26237F0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0101B0-1E80-864B-90F2-9CAEFF1C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BE30B-89E8-AA4A-BBCA-6411177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17DE0-F96B-CA45-AEC3-FA995C52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3DB2D-0DDA-AA43-A887-F94A3127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A494D8-31EA-C24C-B365-16A39BC4C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D4A8BC-471A-C046-8ECF-349B609D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1ABA1-09BC-214C-B34F-DF4A4D93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2AFD-BDE2-8C45-AB67-AD0E9782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D715B-117E-CA47-952B-60E987D8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8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559FF-C486-BF41-AF96-826157B0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AFBEFD-C1D6-264C-9482-81990AAA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7967-4FCF-6249-AE22-DC5C14B9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20762-4E4E-1940-A2AA-6AF45435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F73C5-9091-704E-91BF-743859FC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8139D-467A-9D42-9770-9C3B93C5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D1FBA-EA00-AE4A-8C87-F00A7CA5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DD2E6-A19C-904C-B80B-0AA0B627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708D9-DDE3-184E-BF99-4940AE90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4A06D-A73A-F248-BAFA-A27A039F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2AA75-A59B-B440-8013-373CC70A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42719C-1E37-FB4E-9B70-58BE9D89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614AF-A036-2349-868B-F4E38983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E8102-4A15-5546-BEA2-331F54D3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5696F-98BB-A441-A54B-0060F3E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AC27C-399E-144E-9EBA-BAEFDF72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974D2-F2F2-804A-8306-97144E21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43F731-7209-7E43-BC8E-3E4CBE16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782589-A5C4-5349-A8CE-3615AA28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11A40E-F970-F34A-956F-078C274A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4982F7-9F11-0640-BD83-3A3C41013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8F23B7-7F28-4943-94E6-C46BF9B5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9F9E2B-035E-C44E-9212-48EE6EDC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99B3B6-D95F-1841-B76D-35F63D8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07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C4D7B-E733-BE45-8F10-751C98AE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34154C-63A6-DF4B-9993-76CB4A2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609693-CEA6-4947-B5CB-B9AB0C37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62C8D3-21F5-CF42-A5A3-28FC6BBC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9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5FB7C8-D1AA-E549-B1F8-08174F0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BEB35B-1F5F-6544-9F08-C0A898B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60A929-DF76-2846-9112-BE422CDC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6D4DE-7C3A-7841-B1ED-78917C5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5C026-9CD6-8842-A33A-98C8ED44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1CFF41-F63D-794F-A10E-5FD52045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A7B2F6-C3A8-2046-A4BF-C242360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5578E-E741-9943-A648-30D87F59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1D672-4984-E64B-A6D1-EA43F9F3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B7D08-9B11-1F47-906B-FEB9CE94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E3938A-7817-DE47-AA28-ED59BA2BF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EEFFFD-597D-4240-B4CC-6BFA1223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18B36C-C658-2947-9545-9C298DE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47499-6CB1-2048-8D96-B66317D7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D25E2-8458-D94B-BFFA-14619EA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7F2119-2F37-8949-97B6-4734C2A4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7E4E7-9E23-0649-91A0-16C809AC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545BE-57CE-6F41-A84E-106B90FF9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9615-79F0-E74C-B238-9E056C71E9AD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BC4E5-C8F0-454A-9D11-7A1405B40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48C7E-E6B5-C54F-959D-530AC6CFF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0766-9744-BC4A-9B24-8CB93D92D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12DC7DA-A2A8-3A4D-9E2D-8485FE60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65" y="0"/>
            <a:ext cx="912487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831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1</cp:revision>
  <dcterms:created xsi:type="dcterms:W3CDTF">2021-03-18T01:55:07Z</dcterms:created>
  <dcterms:modified xsi:type="dcterms:W3CDTF">2021-03-18T01:56:07Z</dcterms:modified>
</cp:coreProperties>
</file>