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9"/>
  </p:normalViewPr>
  <p:slideViewPr>
    <p:cSldViewPr snapToGrid="0" snapToObjects="1" showGuides="1">
      <p:cViewPr>
        <p:scale>
          <a:sx n="77" d="100"/>
          <a:sy n="77" d="100"/>
        </p:scale>
        <p:origin x="181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BF948-0FA7-4F4B-93C1-CD359837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53A493-2288-E444-B4BE-9AF350814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D294E-EBAF-1F49-B624-C771256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F9A40-F43A-C942-81FB-D1E4C6B6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F7AA65-BCD9-3041-96A9-B9497BE2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01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3490B-11ED-FC4F-8F99-0FDD45F9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900B97-741E-C44F-81B2-1D5BC646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46156-46B2-5E45-A6B9-402C948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998F9-A9AD-1D4B-A3F5-14FB071F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A6278-2B15-0A4E-B1CD-59FC7EDD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9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34C321-6837-7C48-9B3A-BAB87CC1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46F7A-D312-D740-8B16-68C0E8CC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F9AB7-DE11-C941-96DB-7A1F7BD4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2E378-3055-694A-9FBA-545398B4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8A0722-44F5-2546-9919-562D9837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334AC-6C9A-6F4D-A1E9-2E28F42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A13B1-2422-CC49-AB81-0893A24E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77F32-487D-6F40-BFDD-BA90814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5D959-D40E-9B45-B8B9-0B46B450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7987A-F566-9C41-96A0-6102F68C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D20F5-13A1-7943-9056-052F2BB0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E0F47B-2990-CF4E-B897-C20D1AB0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6F82E-A341-314A-B4FB-BEC5A3C0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0B8FB-B02D-7A41-A5F2-E8CBBC05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6906F-E843-0149-8EB1-D47CF92D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08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459FC-AAD6-CA4F-8B3A-E097FFF6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C41A6-52CC-D74D-8EAF-CDC06E7A4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CE1DEC-71FC-C74A-858C-04323ECB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B42979-DD15-5A42-95BC-815525C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5EEE63-F37A-524D-8292-0D2EAB57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297FD0-5C03-7949-B7AD-9E17D15F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7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E6F91-F1D7-784F-BC7A-F256423E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F9CB8-173B-A24B-8947-0CBEEBC6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C2BA23-3C6E-C84D-BEC6-BBABC6CB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F78752-E18A-CD4A-9FDC-264BDDEA7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696B9D-3497-BB43-8EBB-5B0178FA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86B943-F15E-5B4C-9DCC-5F83E8EA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23C533-87B1-4D40-90B0-8C73ED5B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68D937-E965-DB4E-A6A3-DDB2DBA6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80B65-1A5D-A045-AE1A-76668E1A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9E4A93-F740-BE49-99B8-9FC568BE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15272E-6D0D-B34E-9240-7951C2AA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1A61EA-3754-4040-AFE2-4A23B4FD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3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A5DD6E-38D9-F440-8133-555CEE48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6586-FD21-6841-8B23-089D64E2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7110A8-5C02-704B-B01D-BBC779EE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63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4CC25-D751-0245-B503-03BBB6C5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198677-315C-D144-89E4-29033A27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7900B4-A992-D44F-AFB7-AE0EC21E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1BA922-3F1C-8445-B2C2-AF244AD1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3601E-007D-484B-A594-44083E1A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62AEC-848D-E54B-AB82-4ABC017E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2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1176E-D762-E84F-BB9F-67144FC0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EF876F-0D6C-6A42-8EF4-B1E996F46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0224D7-C8FC-6E42-8A5A-FDAD196F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92164-8ACB-3842-95CA-08515E5A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D9B95-F0C9-6141-8C33-1BE4E506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413C5-75A5-4344-941D-9A2411B9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8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3F0611-FDCD-7741-9A74-E1AA1458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A86534-15F3-7344-9C11-F0D7EA3C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71B93-9CA1-E54F-A121-0BFEFFB67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A95-E8FB-AD40-B635-E9074CAF552D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F1C57-C54F-BF46-8670-72EECE467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99D0-3DF7-0041-B0D7-D3FA67656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6C9E-0AAB-1347-94D3-3142D0C34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93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1EF5AE5-13D3-5245-914A-5A8721D1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077" y="4389119"/>
            <a:ext cx="2398498" cy="1941467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0EB80C1-8A11-A443-BF1C-5F25C3A34AB2}"/>
              </a:ext>
            </a:extLst>
          </p:cNvPr>
          <p:cNvGrpSpPr/>
          <p:nvPr/>
        </p:nvGrpSpPr>
        <p:grpSpPr>
          <a:xfrm>
            <a:off x="2415525" y="1043146"/>
            <a:ext cx="6096162" cy="4061634"/>
            <a:chOff x="2415525" y="1043146"/>
            <a:chExt cx="6096162" cy="406163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A28942D-DD03-4F4D-8047-6EDD1A4D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6902" y="1043146"/>
              <a:ext cx="1364785" cy="197437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310DF0A-CFD4-B740-94E2-39DE2BBC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4369" y="3130407"/>
              <a:ext cx="1974373" cy="1974373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314719F-7BD7-C848-A6E7-7495EF85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8304" y="3130406"/>
              <a:ext cx="1974373" cy="1974373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E50E7D7-8617-9B4D-A4DD-0715C4B5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084" y="1043147"/>
              <a:ext cx="1885461" cy="197437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93FF3B4-4933-3841-A391-AD04A60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5525" y="1043147"/>
              <a:ext cx="2139966" cy="1974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7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A78AF45-F7ED-5641-B999-A132B9876B62}"/>
              </a:ext>
            </a:extLst>
          </p:cNvPr>
          <p:cNvGrpSpPr/>
          <p:nvPr/>
        </p:nvGrpSpPr>
        <p:grpSpPr>
          <a:xfrm>
            <a:off x="871146" y="960228"/>
            <a:ext cx="10579099" cy="4960266"/>
            <a:chOff x="871146" y="960228"/>
            <a:chExt cx="10579099" cy="496026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BEA0092-CE47-5042-A33A-98E86557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0181" y="3440361"/>
              <a:ext cx="2562121" cy="2480133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6584B6E-0B03-8D4E-B8E5-845CCF8E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112" y="3440361"/>
              <a:ext cx="2480133" cy="2480133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D8C474-75B5-2A44-B4C5-27A716D2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4810" y="3798603"/>
              <a:ext cx="2847560" cy="2121891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F6EF2ACF-A194-F349-92A3-D1C0472E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7041" y="960228"/>
              <a:ext cx="2666143" cy="2480133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8E76B6BE-E384-C140-A8DE-F9AF859E7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9945" y="960228"/>
              <a:ext cx="2548753" cy="248013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E765B733-BE3B-6444-B6BC-9623350CF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146" y="3440361"/>
              <a:ext cx="2635853" cy="248013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A078F8D-7F0F-0446-B711-3AFDCC12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43870" y="960228"/>
              <a:ext cx="2467732" cy="2480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8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藤原磨名夢</dc:creator>
  <cp:lastModifiedBy>藤原磨名夢</cp:lastModifiedBy>
  <cp:revision>3</cp:revision>
  <dcterms:created xsi:type="dcterms:W3CDTF">2021-04-22T01:14:52Z</dcterms:created>
  <dcterms:modified xsi:type="dcterms:W3CDTF">2021-04-22T17:43:23Z</dcterms:modified>
</cp:coreProperties>
</file>