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025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 showGuides="1">
      <p:cViewPr>
        <p:scale>
          <a:sx n="21" d="100"/>
          <a:sy n="21" d="100"/>
        </p:scale>
        <p:origin x="2744" y="1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4831-FFEB-894F-A5FB-B1E0E50D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A53D29-EC0E-A445-9D0F-703038F2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1A754-E69F-3D44-A0ED-7446A51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FDAFB4-6652-7141-8D91-9BE9E5ED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956E3-7685-9949-8359-8D942CF5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F01D8-B32C-604F-8E66-E2B735B9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FA5FD5-BB5C-6E4E-AED2-D7894760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6ED09-3DE4-7A42-A912-341F8C25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E5D3E-8F70-DF4E-A058-545D8E45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AFCA9-3885-BF46-B5B0-0902C9E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3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4D5251-F83B-304D-BFC7-9E354444E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C625B-76AC-B146-AABF-68E9C4D6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098C6-516F-114B-AD88-94E7EDBF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82280-5A56-2145-83C4-54C7FE0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127C5-EAA2-1E44-B203-B85BFDD0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71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C323A-70BA-E04E-A713-3486CB60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F938F4-4E5A-0E4B-8829-9087C2EA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7570D-BF0E-F44D-A477-EBAD6726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4AAB8-B44C-6F41-A0A6-7990723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249B1-D738-8240-844F-426952EC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7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A4CE4-C7A0-D04B-ACD3-F69FC855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8F3E12-A370-1049-9741-B082A8B1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1B9F6-B9C5-6C44-B137-0A498CC1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58005-56CA-8643-A359-570C0D86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DBAF4-F004-824C-8971-1AA83AA0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6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117A8-AB57-7D4C-B0C0-4FD6BBF5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F2581A-7D0E-1449-9C16-6046CB15D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1111C-F701-D847-8982-965C1346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6BC4D-E8B6-9C4C-A5C6-4442F984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B7DCBE-D16A-E24F-AA77-15BD3162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D8901-5D29-184D-B399-C16B6C0C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8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ABA9A-A344-884C-8523-4AE963BB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63FD71-FD2E-9649-9116-983279F6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D6653F-72B2-2342-AB91-7E204D76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FB256C-0B59-9E46-BD46-F8CA1D17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4870C4-DEF5-EF49-8E3D-9647A9E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FF1701-06CA-FD4D-B88A-4A8B9353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820F65-05D4-F447-96D2-B24CA03C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43622A-45C6-4847-B56D-ADC9A2E6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9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F8E12-A42B-3945-9EA0-AE602DC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0BDB3-4A29-B546-AE4C-96C0670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C3D1A3-3F1A-6B47-BA93-1BF4A56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AA416B-BE91-C249-988A-979BE142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23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F3938E-2D2A-614A-91AE-43F7C259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435FD3-B9B4-E44B-AB12-766F646B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A55BB-7AF2-6E48-9865-FF5F2891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7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1CD6B-BAC9-3541-8D1C-6AF340DC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8F030-550C-9B4F-BCBA-0D47F93B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34CD31-56BF-344F-B5A8-BEA8458A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24E9F-BCFF-0341-88AA-DCD5E525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F2B49-9592-8042-9E55-A14FC994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85A135-49DA-F743-8807-2795F8C6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18198-9427-4E40-8D29-33B38D10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C8DF1E-C445-CB4F-8F84-8358442A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1EECE-4F4A-D74B-A757-F705E1A5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CF176E-5969-874D-9B29-1CC7117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3A554F-8A12-6142-9EF1-8713DD1B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2B5872-8698-9E41-81AA-67AD7682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4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6AC72D-B80D-644A-879A-6027899E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CF1E4-FE3C-AE4C-87F0-AD789ECB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674F5-F952-564A-A625-40300F57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8A92-95B1-D949-A8AB-4704F0453826}" type="datetimeFigureOut">
              <a:rPr kumimoji="1" lang="ja-JP" altLang="en-US" smtClean="0"/>
              <a:t>2021/4/27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DE64A-65DD-2D4E-BC8D-815D7624A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EBC32-04B0-CA49-B9C9-AB9D0C062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5908-DE37-DC45-B779-039F47A689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8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A8574E7-3710-2744-A01A-DE745933E234}"/>
              </a:ext>
            </a:extLst>
          </p:cNvPr>
          <p:cNvGrpSpPr/>
          <p:nvPr/>
        </p:nvGrpSpPr>
        <p:grpSpPr>
          <a:xfrm>
            <a:off x="-3437431" y="8128000"/>
            <a:ext cx="8949231" cy="6705600"/>
            <a:chOff x="1334406" y="2914561"/>
            <a:chExt cx="8949231" cy="67056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CED2A39-659E-D34C-8755-35898F34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406" y="2914561"/>
              <a:ext cx="5981700" cy="67056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82F0E15-29CD-9B41-A87A-E876F4AE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406" y="3160401"/>
              <a:ext cx="3566737" cy="4208538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65B2CA8-185F-1845-BAB2-07B05B36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2960" y="5714565"/>
              <a:ext cx="4430677" cy="3788229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8D61E6E-F62D-8349-A531-BF1B0485FED7}"/>
                </a:ext>
              </a:extLst>
            </p:cNvPr>
            <p:cNvSpPr txBox="1"/>
            <p:nvPr/>
          </p:nvSpPr>
          <p:spPr>
            <a:xfrm>
              <a:off x="6590970" y="3160401"/>
              <a:ext cx="326243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8000">
                  <a:solidFill>
                    <a:srgbClr val="DB5025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ながの</a:t>
              </a:r>
              <a:endParaRPr kumimoji="1" lang="en-US" altLang="ja-JP" sz="8000" dirty="0">
                <a:solidFill>
                  <a:srgbClr val="DB5025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  <a:p>
              <a:pPr algn="r"/>
              <a:r>
                <a:rPr kumimoji="1" lang="ja-JP" altLang="en-US" sz="6000">
                  <a:solidFill>
                    <a:srgbClr val="FF0000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け</a:t>
              </a:r>
              <a:r>
                <a:rPr kumimoji="1" lang="en-US" altLang="ja-JP" sz="6000" dirty="0">
                  <a:solidFill>
                    <a:srgbClr val="FF0000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〜</a:t>
              </a:r>
              <a:r>
                <a:rPr lang="ja-JP" altLang="en-US" sz="6000">
                  <a:solidFill>
                    <a:srgbClr val="FF0000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き</a:t>
              </a:r>
              <a:endParaRPr kumimoji="1" lang="ja-JP" altLang="en-US" sz="600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D4261D32-1C23-5640-88E1-788FB9732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5898" y="-3352800"/>
            <a:ext cx="3556000" cy="3556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D8F437A-9DA8-CC4C-8548-D3C84E959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203200"/>
            <a:ext cx="2391868" cy="1785479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C2E11CF-25B1-5443-8271-CDD242D32A54}"/>
              </a:ext>
            </a:extLst>
          </p:cNvPr>
          <p:cNvGrpSpPr/>
          <p:nvPr/>
        </p:nvGrpSpPr>
        <p:grpSpPr>
          <a:xfrm>
            <a:off x="6669168" y="7737491"/>
            <a:ext cx="11045663" cy="5766235"/>
            <a:chOff x="1334406" y="2914561"/>
            <a:chExt cx="11045663" cy="5766235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2013C7E4-C69C-9A40-86CC-176E94A7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406" y="2914561"/>
              <a:ext cx="5143744" cy="5766235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C58DBBC2-9B2C-6443-88B1-A50CA724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406" y="3160401"/>
              <a:ext cx="3566737" cy="4208538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9CFF8F7-7241-2C4A-BFC8-75661BA0643F}"/>
                </a:ext>
              </a:extLst>
            </p:cNvPr>
            <p:cNvSpPr txBox="1"/>
            <p:nvPr/>
          </p:nvSpPr>
          <p:spPr>
            <a:xfrm>
              <a:off x="5549353" y="3664976"/>
              <a:ext cx="6830716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5000">
                  <a:solidFill>
                    <a:srgbClr val="DB5025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ながの</a:t>
              </a:r>
              <a:endParaRPr kumimoji="1" lang="en-US" altLang="ja-JP" sz="15000" dirty="0">
                <a:solidFill>
                  <a:srgbClr val="DB5025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  <a:p>
              <a:pPr algn="r"/>
              <a:r>
                <a:rPr kumimoji="1" lang="ja-JP" altLang="en-US" sz="12000">
                  <a:solidFill>
                    <a:srgbClr val="FF0000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け</a:t>
              </a:r>
              <a:r>
                <a:rPr kumimoji="1" lang="en-US" altLang="ja-JP" sz="12000" dirty="0">
                  <a:solidFill>
                    <a:srgbClr val="FF0000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〜</a:t>
              </a:r>
              <a:r>
                <a:rPr lang="ja-JP" altLang="en-US" sz="12000">
                  <a:solidFill>
                    <a:srgbClr val="FF0000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rPr>
                <a:t>き</a:t>
              </a:r>
              <a:endParaRPr kumimoji="1" lang="ja-JP" altLang="en-US" sz="1200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endParaRP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24069F6-050E-364A-AFAA-9BD64B582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50" y="2827054"/>
            <a:ext cx="5937250" cy="291465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EAD97E0-1727-4641-9C27-3E6DD978F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055113" y="-2421221"/>
            <a:ext cx="5981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Std W8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藤原磨名夢</dc:creator>
  <cp:lastModifiedBy>藤原磨名夢</cp:lastModifiedBy>
  <cp:revision>4</cp:revision>
  <dcterms:created xsi:type="dcterms:W3CDTF">2021-04-19T09:34:20Z</dcterms:created>
  <dcterms:modified xsi:type="dcterms:W3CDTF">2021-04-27T09:36:44Z</dcterms:modified>
</cp:coreProperties>
</file>