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 showGuides="1">
      <p:cViewPr varScale="1">
        <p:scale>
          <a:sx n="98" d="100"/>
          <a:sy n="98" d="100"/>
        </p:scale>
        <p:origin x="10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7ABBA9-BCB8-2743-A282-A02879745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AA17B3-5360-2248-87C9-29B9A699E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8FD979-D50C-EC4E-BD22-317CCA7E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7CA8-83A8-6546-B977-87F9C51C6D1A}" type="datetimeFigureOut">
              <a:rPr kumimoji="1" lang="ja-JP" altLang="en-US" smtClean="0"/>
              <a:t>2021/3/20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D5A12A-300E-8D48-A0E7-96278904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810EFC-92E1-5F45-9A33-AF23F964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7C6-74A3-4E4A-8900-0D911E58C9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64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613B1E-5460-E247-A223-FCA337FA6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1F495C-9E89-1B4B-8B99-50A53555D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C58470-8476-164F-8C43-10E49EE3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7CA8-83A8-6546-B977-87F9C51C6D1A}" type="datetimeFigureOut">
              <a:rPr kumimoji="1" lang="ja-JP" altLang="en-US" smtClean="0"/>
              <a:t>2021/3/20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436EC5-2C80-2F4A-B6B3-965B6827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61E6B2-08FB-B143-A2C4-3CEF0A31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7C6-74A3-4E4A-8900-0D911E58C9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32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D2B8780-0F9C-0942-94C5-2E74A37F6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306C1E-B01C-1141-AC45-1B9CEA298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693675-72CB-9E40-8FA1-5D823404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7CA8-83A8-6546-B977-87F9C51C6D1A}" type="datetimeFigureOut">
              <a:rPr kumimoji="1" lang="ja-JP" altLang="en-US" smtClean="0"/>
              <a:t>2021/3/20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27F0CD-5F0F-2F4B-A8A6-F656327B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EAF038-9167-2544-A57A-00EC375D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7C6-74A3-4E4A-8900-0D911E58C9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89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079726-071B-5142-852D-AFB0F035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82F785-BF57-9949-80AF-862C0819A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EA3271-B849-C04B-98EC-AF4E296E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7CA8-83A8-6546-B977-87F9C51C6D1A}" type="datetimeFigureOut">
              <a:rPr kumimoji="1" lang="ja-JP" altLang="en-US" smtClean="0"/>
              <a:t>2021/3/20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9B5175-E925-844D-8933-58F84417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0EBD2B-BADD-7C4D-B230-1DA77CC6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7C6-74A3-4E4A-8900-0D911E58C9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79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0A7FE5-1C4D-C043-BC22-F8D4094D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2D9118-243E-684C-BB29-E1C15542E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6B345B-03A6-5E49-9A31-D28338F5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7CA8-83A8-6546-B977-87F9C51C6D1A}" type="datetimeFigureOut">
              <a:rPr kumimoji="1" lang="ja-JP" altLang="en-US" smtClean="0"/>
              <a:t>2021/3/20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AB4704-7B9A-4F43-9D11-9302BBAA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7286B3-753A-0C43-8EB5-232FDC03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7C6-74A3-4E4A-8900-0D911E58C9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26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D0361D-CB17-EF4F-8C21-9EF48982A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D0586A-9395-B847-AD84-A8BA9CD31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5DFEA6-B3C4-EE42-88E0-0AA146875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9D9CF3-FEB8-034B-AEB1-75C4EABE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7CA8-83A8-6546-B977-87F9C51C6D1A}" type="datetimeFigureOut">
              <a:rPr kumimoji="1" lang="ja-JP" altLang="en-US" smtClean="0"/>
              <a:t>2021/3/20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56F37F-F4E7-EC40-8E68-BDB6A319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3D1732-89BA-B04C-98A0-77289396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7C6-74A3-4E4A-8900-0D911E58C9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842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D185C7-92A0-2A43-82AD-A10E4659A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F4B016-092A-A146-A382-D2B422542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FB59F3-995A-B344-B4D3-5C68F1515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8CCA17E-9E5D-F349-9132-F50398B5F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18B705E-3D9E-8A46-BA45-14E958B73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639A6D-407D-E447-AEEA-38C9F6AA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7CA8-83A8-6546-B977-87F9C51C6D1A}" type="datetimeFigureOut">
              <a:rPr kumimoji="1" lang="ja-JP" altLang="en-US" smtClean="0"/>
              <a:t>2021/3/20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C8E77DE-40B5-964C-8A86-953F34C1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7FC368-523C-6842-A097-003F5B2D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7C6-74A3-4E4A-8900-0D911E58C9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07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37004B-ADDE-6A4C-BD7C-C3A329BF3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5AD22EC-CEFD-6047-A045-59B9B21D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7CA8-83A8-6546-B977-87F9C51C6D1A}" type="datetimeFigureOut">
              <a:rPr kumimoji="1" lang="ja-JP" altLang="en-US" smtClean="0"/>
              <a:t>2021/3/20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789916-7440-084E-89BC-EDA83E5D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62143E-6247-8347-A25C-4D47D264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7C6-74A3-4E4A-8900-0D911E58C9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2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C71EC93-D912-684C-8F1E-AD40C21C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7CA8-83A8-6546-B977-87F9C51C6D1A}" type="datetimeFigureOut">
              <a:rPr kumimoji="1" lang="ja-JP" altLang="en-US" smtClean="0"/>
              <a:t>2021/3/20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964C8A5-C9EE-6043-A83E-0931A011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0AC453-2E83-9B46-B004-530AEF87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7C6-74A3-4E4A-8900-0D911E58C9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37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279DD-74D1-8B44-B47F-32975C6EB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DA7381-2644-854B-B3AC-BA4AB0FDB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02DF53D-17A4-F945-A3BE-0012C4F7B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0C11A5-AF30-124E-A3B2-8A9BCE77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7CA8-83A8-6546-B977-87F9C51C6D1A}" type="datetimeFigureOut">
              <a:rPr kumimoji="1" lang="ja-JP" altLang="en-US" smtClean="0"/>
              <a:t>2021/3/20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184CF9-6B04-3A4D-9B8A-D1F0F77E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660881-7410-3E46-A5E2-7A46A068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7C6-74A3-4E4A-8900-0D911E58C9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79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70FA75-2696-974A-BFD6-5CA4FC66B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744C6DE-40CA-6248-A35E-2F2557D8C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FD5488-064B-504B-9E47-406D336B3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6B3143-CE5E-C44A-8BC2-266E26FC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7CA8-83A8-6546-B977-87F9C51C6D1A}" type="datetimeFigureOut">
              <a:rPr kumimoji="1" lang="ja-JP" altLang="en-US" smtClean="0"/>
              <a:t>2021/3/20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746117-A4D2-8649-9206-71B130CC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A4CE70-4249-494D-8D05-510688BC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7C6-74A3-4E4A-8900-0D911E58C9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16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8B977E-9A22-FE44-8014-A16F335A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D05D25-EE90-D54A-A1EA-CBEFDF2BA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17491F-9A48-BD45-AC2C-38CB52336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37CA8-83A8-6546-B977-87F9C51C6D1A}" type="datetimeFigureOut">
              <a:rPr kumimoji="1" lang="ja-JP" altLang="en-US" smtClean="0"/>
              <a:t>2021/3/20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011212-CB15-C24B-9250-09A573321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7DEFA7-5234-A74F-B7AF-403A44374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577C6-74A3-4E4A-8900-0D911E58C9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48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477F61FF-7837-3846-A393-EAD502E8B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241266"/>
            <a:ext cx="11160034" cy="374824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B1568C2-1C57-4144-85E4-6AFAF529739D}"/>
              </a:ext>
            </a:extLst>
          </p:cNvPr>
          <p:cNvSpPr txBox="1"/>
          <p:nvPr/>
        </p:nvSpPr>
        <p:spPr>
          <a:xfrm>
            <a:off x="548640" y="4258490"/>
            <a:ext cx="57390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Started POST</a:t>
            </a:r>
          </a:p>
          <a:p>
            <a:r>
              <a:rPr kumimoji="1" lang="ja-JP" altLang="en-US"/>
              <a:t>→</a:t>
            </a:r>
            <a:r>
              <a:rPr kumimoji="1" lang="en-US" altLang="ja-JP" dirty="0"/>
              <a:t>post</a:t>
            </a:r>
            <a:r>
              <a:rPr kumimoji="1" lang="ja-JP" altLang="en-US"/>
              <a:t>を実行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Commit transaction</a:t>
            </a:r>
            <a:r>
              <a:rPr kumimoji="1" lang="ja-JP" altLang="en-US"/>
              <a:t>まで行くと、保存までできている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611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16</Words>
  <Application>Microsoft Macintosh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藤原磨名夢</dc:creator>
  <cp:lastModifiedBy>藤原磨名夢</cp:lastModifiedBy>
  <cp:revision>2</cp:revision>
  <dcterms:created xsi:type="dcterms:W3CDTF">2021-03-20T07:57:48Z</dcterms:created>
  <dcterms:modified xsi:type="dcterms:W3CDTF">2021-03-20T17:27:54Z</dcterms:modified>
</cp:coreProperties>
</file>