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8"/>
    <p:restoredTop sz="94778"/>
  </p:normalViewPr>
  <p:slideViewPr>
    <p:cSldViewPr snapToGrid="0" snapToObjects="1" showGuides="1">
      <p:cViewPr varScale="1">
        <p:scale>
          <a:sx n="143" d="100"/>
          <a:sy n="143" d="100"/>
        </p:scale>
        <p:origin x="2584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5E9D8B-0B1C-3749-BED1-F865FD49C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0FF126C-5B64-E543-87E4-D1E9893B4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CFBD4F-0B00-8B47-92B1-94B2958CA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F642-AE54-6E47-8A17-867C74FDFB64}" type="datetimeFigureOut">
              <a:rPr kumimoji="1" lang="ja-JP" altLang="en-US" smtClean="0"/>
              <a:t>2021/3/31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A17278-DDD6-DD41-9502-8C9884C7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BEE20-7E71-C143-ACC8-B3C04793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D736-AC14-A34E-94C5-056485AA4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76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785B7F-45C7-BB41-B54E-290F81E1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2110DB-75A4-C64A-AC03-19FAE31D4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1665F1-2878-7041-A326-800DCE19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F642-AE54-6E47-8A17-867C74FDFB64}" type="datetimeFigureOut">
              <a:rPr kumimoji="1" lang="ja-JP" altLang="en-US" smtClean="0"/>
              <a:t>2021/3/31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CA6FA7-67EF-6047-AB89-9420A17C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F7251F-3DBF-D54B-BBB2-88B1B4B9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D736-AC14-A34E-94C5-056485AA4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62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70A56EF-67B4-D34B-8559-310299BB8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06180C-74BC-7C49-A44F-0DB1C2356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AABCAC-77F3-D04D-AF36-26C907C6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F642-AE54-6E47-8A17-867C74FDFB64}" type="datetimeFigureOut">
              <a:rPr kumimoji="1" lang="ja-JP" altLang="en-US" smtClean="0"/>
              <a:t>2021/3/31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187E3D-1290-8142-B21F-F917161F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39F87E-27FF-D940-B2E3-CE16099A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D736-AC14-A34E-94C5-056485AA4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59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F438E0-AB60-CD49-B9F7-6C603BB7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29CF53-E114-114C-975D-C41C1425F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BB97F7-AA5B-9841-9471-C6F7A566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F642-AE54-6E47-8A17-867C74FDFB64}" type="datetimeFigureOut">
              <a:rPr kumimoji="1" lang="ja-JP" altLang="en-US" smtClean="0"/>
              <a:t>2021/3/31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1FD64D-51CE-0748-B09E-5A04FD45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DE572C-B7BE-0E4F-8D86-EA1B15CF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D736-AC14-A34E-94C5-056485AA4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21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2312DE-A9D6-9A44-8A04-E079F4EA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BEDC6F-DA7B-A941-B078-E04A7A2F5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B10100-29BD-5A44-9371-3B8C17FB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F642-AE54-6E47-8A17-867C74FDFB64}" type="datetimeFigureOut">
              <a:rPr kumimoji="1" lang="ja-JP" altLang="en-US" smtClean="0"/>
              <a:t>2021/3/31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C6B31C-2CD5-FA4E-852F-63CEBDF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127321-5D9A-9741-A257-23455CAC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D736-AC14-A34E-94C5-056485AA4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42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E3523-35CF-D148-B15E-3B523EC9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673DEB-8B4F-B944-8F49-18B196C26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5F6AB0-9607-444B-92D7-9976634F3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9C7DA6-D929-5F47-B1ED-BB06E74E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F642-AE54-6E47-8A17-867C74FDFB64}" type="datetimeFigureOut">
              <a:rPr kumimoji="1" lang="ja-JP" altLang="en-US" smtClean="0"/>
              <a:t>2021/3/31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FEAE42-1D13-5C42-BC92-2DC216FB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C14BBF-E40F-2D49-A4D5-2C118A5C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D736-AC14-A34E-94C5-056485AA4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83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B7FEBC-513E-A045-9FA0-C0F52F3EE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F4E409-34DC-2546-BE84-66D7D2ECE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8BD613-3AB7-684D-BB32-A1B290FB2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986AB05-DF10-E54B-AD37-F458E5524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3BD077-0B44-F14C-89CF-885C80F46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CA53F23-8E5E-764B-B2A2-9D13FFE8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F642-AE54-6E47-8A17-867C74FDFB64}" type="datetimeFigureOut">
              <a:rPr kumimoji="1" lang="ja-JP" altLang="en-US" smtClean="0"/>
              <a:t>2021/3/31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7BD3E79-A5BD-5046-A8D5-35B6D0C8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31CB20-B333-064A-9822-54DA643C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D736-AC14-A34E-94C5-056485AA4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7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579E9-893B-9349-A464-BF4191C0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3E4993-4FDB-234D-961E-C2C1AB6C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F642-AE54-6E47-8A17-867C74FDFB64}" type="datetimeFigureOut">
              <a:rPr kumimoji="1" lang="ja-JP" altLang="en-US" smtClean="0"/>
              <a:t>2021/3/31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3058A9-7DFD-954A-AE69-BCEBA8D2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49A74D-DB95-ED4E-92BE-0BE2F12A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D736-AC14-A34E-94C5-056485AA4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49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152BC7-D73C-7347-83B0-D9960A7D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F642-AE54-6E47-8A17-867C74FDFB64}" type="datetimeFigureOut">
              <a:rPr kumimoji="1" lang="ja-JP" altLang="en-US" smtClean="0"/>
              <a:t>2021/3/31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BBE939C-83F1-1347-B7A5-3632C1F7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880F15-ADDC-4A4B-8A86-119BB8F8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D736-AC14-A34E-94C5-056485AA4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83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8D098C-DC37-584F-8248-7CA1F2CA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307177-2A39-1D4E-9561-822BEC8CA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6B8910-B5B2-C842-B919-C32B1B2FB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07AD61-ADAF-B446-9C5A-E216BDD3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F642-AE54-6E47-8A17-867C74FDFB64}" type="datetimeFigureOut">
              <a:rPr kumimoji="1" lang="ja-JP" altLang="en-US" smtClean="0"/>
              <a:t>2021/3/31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BE1376-0B40-8F45-92B4-0EAD79E2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CA85B6-E1E0-C743-B175-A71CD30D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D736-AC14-A34E-94C5-056485AA4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18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6D52A-3323-FA4B-BF01-BF6B4B685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8055E8C-A6A2-F74B-A0C5-ABBABF2CC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E5367B-EEB6-7E4B-9824-F322F6792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236AA2-0097-0F44-BC0C-6D5951C1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F642-AE54-6E47-8A17-867C74FDFB64}" type="datetimeFigureOut">
              <a:rPr kumimoji="1" lang="ja-JP" altLang="en-US" smtClean="0"/>
              <a:t>2021/3/31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56203F-A438-9941-8A00-832605CE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64A779-1306-8C4E-9EF9-F9E064E9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D736-AC14-A34E-94C5-056485AA4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37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39A8CF-CB31-964D-AE04-13F8F7BF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880F92-2CDC-C14A-9AF7-4E3FB2B42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ECAED8-0D1C-2C43-9F80-B9D376631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0F642-AE54-6E47-8A17-867C74FDFB64}" type="datetimeFigureOut">
              <a:rPr kumimoji="1" lang="ja-JP" altLang="en-US" smtClean="0"/>
              <a:t>2021/3/31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E3FFCE-BF61-0B49-BB65-FE52668BA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AD8B82-17B6-1A47-AB3B-607C6880D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DD736-AC14-A34E-94C5-056485AA4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56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DB51A627-08AE-6846-9CF4-83220E639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582"/>
            <a:ext cx="12192000" cy="671483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BEA706-731E-3E4A-B1F4-38DEE0A22D08}"/>
              </a:ext>
            </a:extLst>
          </p:cNvPr>
          <p:cNvSpPr txBox="1"/>
          <p:nvPr/>
        </p:nvSpPr>
        <p:spPr>
          <a:xfrm>
            <a:off x="6374673" y="2547255"/>
            <a:ext cx="5556069" cy="3882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dirty="0"/>
              <a:t>--homes</a:t>
            </a:r>
            <a:r>
              <a:rPr lang="ja-JP" altLang="en-US"/>
              <a:t>コントローラーの</a:t>
            </a:r>
            <a:r>
              <a:rPr lang="en-US" altLang="ja-JP" dirty="0"/>
              <a:t>top</a:t>
            </a:r>
            <a:r>
              <a:rPr lang="ja-JP" altLang="en-US"/>
              <a:t>アクションが無い</a:t>
            </a:r>
            <a:endParaRPr lang="en-US" altLang="ja-JP" dirty="0"/>
          </a:p>
          <a:p>
            <a:pPr marL="285750" indent="-185738">
              <a:buFont typeface="Arial" panose="020B0604020202020204" pitchFamily="34" charset="0"/>
              <a:buChar char="•"/>
            </a:pPr>
            <a:r>
              <a:rPr lang="en-US" altLang="ja-JP" dirty="0"/>
              <a:t>9</a:t>
            </a:r>
            <a:r>
              <a:rPr lang="ja-JP" altLang="en-US"/>
              <a:t>行目で構文エラーが発生している。予期せず文末に来てしまった。</a:t>
            </a:r>
            <a:r>
              <a:rPr lang="en-US" altLang="ja-JP" dirty="0"/>
              <a:t>end</a:t>
            </a:r>
            <a:r>
              <a:rPr lang="ja-JP" altLang="en-US"/>
              <a:t>を期待してたのにな。</a:t>
            </a:r>
            <a:endParaRPr lang="en-US" altLang="ja-JP" dirty="0"/>
          </a:p>
          <a:p>
            <a:pPr marL="100012"/>
            <a:r>
              <a:rPr kumimoji="1" lang="ja-JP" altLang="en-US"/>
              <a:t>→</a:t>
            </a:r>
            <a:r>
              <a:rPr kumimoji="1" lang="en-US" altLang="ja-JP" dirty="0"/>
              <a:t>end</a:t>
            </a:r>
            <a:r>
              <a:rPr lang="ja-JP" altLang="en-US"/>
              <a:t>の対になる</a:t>
            </a:r>
            <a:r>
              <a:rPr lang="en-US" altLang="ja-JP" dirty="0"/>
              <a:t>def</a:t>
            </a:r>
            <a:r>
              <a:rPr lang="ja-JP" altLang="en-US"/>
              <a:t>等が無いか、</a:t>
            </a:r>
            <a:r>
              <a:rPr lang="en-US" altLang="ja-JP" dirty="0"/>
              <a:t>end</a:t>
            </a:r>
            <a:r>
              <a:rPr lang="ja-JP" altLang="en-US"/>
              <a:t>が多いかをみる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24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93D5BBE-C3BC-C141-8BFB-F6BB18C2D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774"/>
            <a:ext cx="12192000" cy="550045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BEA706-731E-3E4A-B1F4-38DEE0A22D08}"/>
              </a:ext>
            </a:extLst>
          </p:cNvPr>
          <p:cNvSpPr txBox="1"/>
          <p:nvPr/>
        </p:nvSpPr>
        <p:spPr>
          <a:xfrm>
            <a:off x="6374673" y="2547255"/>
            <a:ext cx="5556069" cy="3882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dirty="0"/>
              <a:t>--homes</a:t>
            </a:r>
            <a:r>
              <a:rPr lang="ja-JP" altLang="en-US"/>
              <a:t>コントローラーの</a:t>
            </a:r>
            <a:r>
              <a:rPr lang="en-US" altLang="ja-JP" dirty="0"/>
              <a:t>top</a:t>
            </a:r>
            <a:r>
              <a:rPr lang="ja-JP" altLang="en-US"/>
              <a:t>アクションに対応する</a:t>
            </a:r>
            <a:r>
              <a:rPr lang="en-US" altLang="ja-JP" dirty="0"/>
              <a:t>view</a:t>
            </a:r>
            <a:r>
              <a:rPr lang="ja-JP" altLang="en-US"/>
              <a:t>が無い</a:t>
            </a:r>
            <a:endParaRPr lang="en-US" altLang="ja-JP" dirty="0"/>
          </a:p>
          <a:p>
            <a:pPr marL="285750" indent="-185738">
              <a:buFont typeface="Arial" panose="020B0604020202020204" pitchFamily="34" charset="0"/>
              <a:buChar char="•"/>
            </a:pPr>
            <a:r>
              <a:rPr lang="en-US" altLang="ja-JP" dirty="0"/>
              <a:t>Homes</a:t>
            </a:r>
            <a:r>
              <a:rPr lang="ja-JP" altLang="en-US"/>
              <a:t>コントローラーの</a:t>
            </a:r>
            <a:r>
              <a:rPr lang="en-US" altLang="ja-JP" dirty="0"/>
              <a:t>top</a:t>
            </a:r>
            <a:r>
              <a:rPr lang="ja-JP" altLang="en-US"/>
              <a:t>アクションはテンプレートを見失ってる。</a:t>
            </a:r>
            <a:endParaRPr lang="en-US" altLang="ja-JP" dirty="0"/>
          </a:p>
          <a:p>
            <a:pPr marL="100012"/>
            <a:r>
              <a:rPr kumimoji="1" lang="ja-JP" altLang="en-US"/>
              <a:t>→テンプレ（元ネタ：</a:t>
            </a:r>
            <a:r>
              <a:rPr kumimoji="1" lang="en-US" altLang="ja-JP" dirty="0"/>
              <a:t>view</a:t>
            </a:r>
            <a:r>
              <a:rPr kumimoji="1" lang="ja-JP" altLang="en-US"/>
              <a:t>）が、対象フォルダ（</a:t>
            </a:r>
            <a:r>
              <a:rPr kumimoji="1" lang="en-US" altLang="ja-JP" dirty="0"/>
              <a:t>view</a:t>
            </a:r>
            <a:r>
              <a:rPr kumimoji="1" lang="ja-JP" altLang="en-US"/>
              <a:t>の</a:t>
            </a:r>
            <a:r>
              <a:rPr kumimoji="1" lang="en-US" altLang="ja-JP" dirty="0"/>
              <a:t>homes</a:t>
            </a:r>
            <a:r>
              <a:rPr kumimoji="1" lang="ja-JP" altLang="en-US"/>
              <a:t>フォルダ）に無いよって言ってるので、</a:t>
            </a:r>
            <a:r>
              <a:rPr kumimoji="1" lang="en-US" altLang="ja-JP" dirty="0"/>
              <a:t>view</a:t>
            </a:r>
            <a:r>
              <a:rPr kumimoji="1" lang="ja-JP" altLang="en-US"/>
              <a:t>を確認する</a:t>
            </a:r>
          </a:p>
        </p:txBody>
      </p:sp>
    </p:spTree>
    <p:extLst>
      <p:ext uri="{BB962C8B-B14F-4D97-AF65-F5344CB8AC3E}">
        <p14:creationId xmlns:p14="http://schemas.microsoft.com/office/powerpoint/2010/main" val="72314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100</Words>
  <Application>Microsoft Macintosh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藤原磨名夢</dc:creator>
  <cp:lastModifiedBy>藤原磨名夢</cp:lastModifiedBy>
  <cp:revision>4</cp:revision>
  <dcterms:created xsi:type="dcterms:W3CDTF">2021-03-31T00:36:22Z</dcterms:created>
  <dcterms:modified xsi:type="dcterms:W3CDTF">2021-03-31T01:05:17Z</dcterms:modified>
</cp:coreProperties>
</file>