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778"/>
  </p:normalViewPr>
  <p:slideViewPr>
    <p:cSldViewPr snapToGrid="0" snapToObjects="1" showGuides="1">
      <p:cViewPr>
        <p:scale>
          <a:sx n="152" d="100"/>
          <a:sy n="152" d="100"/>
        </p:scale>
        <p:origin x="341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CBCA5-FC7B-8149-863D-383C43D0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506D9F-99F1-0E4F-8EAC-85FB0B2E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925FAA-D8AA-E54E-A04B-74DC01B1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230B9-7A92-0B4E-A017-A746B4E8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346D0-0C26-BB4A-8FFC-11639D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59603-BB39-8040-8285-B0C6DA06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7E474-0521-604C-92EA-C6E9030B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980B0-CA84-AD42-A51C-270E91B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B3070-AE47-7742-BC13-D35D92FA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FF8689-2973-6940-940C-7D650DB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1B756-1EBC-8648-BD9F-6E39DD258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FDC56A-F265-E645-9D7A-7B64597A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1D0A7-5E7D-654A-9582-DB667157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7EEE3-3377-564A-9C52-558B80F1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24DE9-439B-8742-A61B-C42445CA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5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D2676-7493-004F-90A6-71284E54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C26DEC-3FAB-0646-B5A1-46E0514D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0A18D-29F8-3047-85C6-7A3D291E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28C11-55B8-B94B-967C-8490983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34DD3F-8F9B-994D-B6BE-0C44781A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5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97A79-74D7-304B-9EC1-6D0430B5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684E1F-D09D-814B-A4A3-70C5F4C6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C2606-121E-8B44-8D48-4D853F18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A8511-1FD3-F646-85ED-CE5D10FF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C4885-1EDB-B942-9623-36DCFE6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6C60C-480F-BD44-9B68-52A6B42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70B65-BCCB-1B4E-A45D-D61EE5E3F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FAFD44-AA12-A44E-AB72-6ECFBE34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6B0F0-D1F7-9B4E-A7F4-C71B3622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CE0F10-E19D-AB44-B7DC-7EB33231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4CD3B-75CF-EB40-924C-840278CE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27EA4-DC86-2449-A0AA-17A301D7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D2EE0-8B49-DD4E-9A04-F7E9CE3C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2C57F7-2F02-C241-882E-896614B8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10285A-196D-5149-97D7-968A34AC5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B0C86F-B4BF-F742-B1BB-03785A18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E7778-24BD-334F-B5FB-0036764F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50BBCC-C3E3-CB44-9688-3966D91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433B9E-D14E-2547-93FD-C3A04402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8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82757-8E36-DD40-BC37-CC26B5C2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7082F-1C6B-484D-8C9A-BA10EF47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DE6144-6F22-1F48-8DC0-435300CC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57B760-4284-5049-AAE5-0C81824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05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808FB-CAA3-7D4C-AF6E-9773921E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37534F-8328-B641-91AE-4BE9A8A6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AD54AE-8F61-4648-A6E8-07E7825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75302-1841-4E4A-BE38-F46668D6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97A21-8D2A-8C4E-9255-08EB8631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BC8FD4-BA11-5A42-A5B2-F579B81C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C3BC4-0B19-6646-9146-8D47FBC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1302D-E50C-F94E-9951-F79C661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CC384-08BC-CE42-A13A-3D0302A0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6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97B23-8922-6844-A023-74C67B32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2CA48B-D6E2-324A-B722-881D5C210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F5288-5E5A-EC46-B8BF-595518FF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C1A17-5311-9744-9CC5-C32F862D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37DAD1-17A4-4442-AA37-4DAF4C57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63AFDA-CFA7-6244-8EF3-5AA0A0BB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4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E372D-A5E4-B64C-BF9E-132ECFA2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2BC01-3238-264D-BA1E-BB92EEC5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4DAA8E-79BD-0444-8E44-9A42C5A0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EAF8-DD94-854B-9A0A-4897B9F6D19B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A616A-B26E-CC4F-B7FD-B42757117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2F61E-D01B-6842-A5CD-92CC0D1B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F5EC-E59E-4144-B43F-6BE86B65E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0BC74F6-2C91-324E-BF52-05921487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1304830"/>
            <a:ext cx="10044418" cy="5403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6535A5-3EEA-234B-BFDD-33F973BCF708}"/>
              </a:ext>
            </a:extLst>
          </p:cNvPr>
          <p:cNvSpPr txBox="1"/>
          <p:nvPr/>
        </p:nvSpPr>
        <p:spPr>
          <a:xfrm>
            <a:off x="1073791" y="243000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商品を新規登録→下記</a:t>
            </a:r>
            <a:r>
              <a:rPr lang="en-US" altLang="ja-JP" dirty="0"/>
              <a:t>URL</a:t>
            </a:r>
            <a:r>
              <a:rPr lang="ja-JP" altLang="en-US"/>
              <a:t>に値を送る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7FC709-0133-F24C-A807-8732A201BF6E}"/>
              </a:ext>
            </a:extLst>
          </p:cNvPr>
          <p:cNvSpPr/>
          <p:nvPr/>
        </p:nvSpPr>
        <p:spPr>
          <a:xfrm>
            <a:off x="3048000" y="612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https://6b2bba6adacb4e68b4750c7857c38abd.vfs.cloud9.us-east-1.amazonaws.com/admins/products/new</a:t>
            </a:r>
          </a:p>
        </p:txBody>
      </p:sp>
    </p:spTree>
    <p:extLst>
      <p:ext uri="{BB962C8B-B14F-4D97-AF65-F5344CB8AC3E}">
        <p14:creationId xmlns:p14="http://schemas.microsoft.com/office/powerpoint/2010/main" val="219011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135783-9687-C147-B7B4-1178604D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7" y="195943"/>
            <a:ext cx="6693245" cy="646611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5EBA62-6E27-8E4B-81B1-5FE977BB6FA6}"/>
              </a:ext>
            </a:extLst>
          </p:cNvPr>
          <p:cNvSpPr/>
          <p:nvPr/>
        </p:nvSpPr>
        <p:spPr>
          <a:xfrm>
            <a:off x="1590907" y="2824976"/>
            <a:ext cx="468352" cy="118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32F323-B5C5-E542-8680-8EA49FED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024" y="3595472"/>
            <a:ext cx="5110975" cy="306658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4388E8-8CDE-AB4C-AA74-86A4ED16B8B4}"/>
              </a:ext>
            </a:extLst>
          </p:cNvPr>
          <p:cNvSpPr/>
          <p:nvPr/>
        </p:nvSpPr>
        <p:spPr>
          <a:xfrm>
            <a:off x="353121" y="4575717"/>
            <a:ext cx="6493727" cy="6579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B28418-6B8B-044F-960E-2FDA5DC8A3C5}"/>
              </a:ext>
            </a:extLst>
          </p:cNvPr>
          <p:cNvSpPr/>
          <p:nvPr/>
        </p:nvSpPr>
        <p:spPr>
          <a:xfrm>
            <a:off x="7140498" y="4702098"/>
            <a:ext cx="4932556" cy="13121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825B49-9BBD-5040-B99C-A68E3A56FEB7}"/>
              </a:ext>
            </a:extLst>
          </p:cNvPr>
          <p:cNvSpPr txBox="1"/>
          <p:nvPr/>
        </p:nvSpPr>
        <p:spPr>
          <a:xfrm>
            <a:off x="10332035" y="4455877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rgbClr val="0070C0"/>
                </a:solidFill>
              </a:rPr>
              <a:t>p</a:t>
            </a:r>
            <a:r>
              <a:rPr kumimoji="1" lang="en-US" altLang="ja-JP" sz="1000" dirty="0">
                <a:solidFill>
                  <a:srgbClr val="0070C0"/>
                </a:solidFill>
              </a:rPr>
              <a:t>roduct</a:t>
            </a:r>
            <a:r>
              <a:rPr kumimoji="1" lang="ja-JP" altLang="en-US" sz="1000">
                <a:solidFill>
                  <a:srgbClr val="0070C0"/>
                </a:solidFill>
              </a:rPr>
              <a:t>（キー）に対する値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05BA52-4A7D-C54D-8166-6C463625A364}"/>
              </a:ext>
            </a:extLst>
          </p:cNvPr>
          <p:cNvSpPr txBox="1"/>
          <p:nvPr/>
        </p:nvSpPr>
        <p:spPr>
          <a:xfrm>
            <a:off x="7140498" y="243000"/>
            <a:ext cx="4932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送られた値は「</a:t>
            </a:r>
            <a:r>
              <a:rPr lang="en-US" altLang="ja-JP" dirty="0"/>
              <a:t>Parameters</a:t>
            </a:r>
            <a:r>
              <a:rPr lang="ja-JP" altLang="en-US"/>
              <a:t>」に入る</a:t>
            </a:r>
            <a:endParaRPr lang="en-US" altLang="ja-JP" dirty="0"/>
          </a:p>
          <a:p>
            <a:r>
              <a:rPr kumimoji="1" lang="ja-JP" altLang="en-US"/>
              <a:t>↓</a:t>
            </a:r>
            <a:endParaRPr kumimoji="1" lang="en-US" altLang="ja-JP" dirty="0"/>
          </a:p>
          <a:p>
            <a:r>
              <a:rPr lang="en-US" altLang="ja-JP" dirty="0"/>
              <a:t>Parameters</a:t>
            </a:r>
            <a:r>
              <a:rPr lang="ja-JP" altLang="en-US"/>
              <a:t>の値は、「</a:t>
            </a:r>
            <a:r>
              <a:rPr lang="en-US" altLang="ja-JP" dirty="0" err="1"/>
              <a:t>params</a:t>
            </a:r>
            <a:r>
              <a:rPr lang="ja-JP" altLang="en-US"/>
              <a:t>メソッド」で受け取ることができる</a:t>
            </a:r>
            <a:endParaRPr lang="en-US" altLang="ja-JP" dirty="0"/>
          </a:p>
          <a:p>
            <a:r>
              <a:rPr lang="ja-JP" altLang="en-US"/>
              <a:t> ↓</a:t>
            </a:r>
          </a:p>
          <a:p>
            <a:r>
              <a:rPr kumimoji="1" lang="ja-JP" altLang="en-US"/>
              <a:t>その際、</a:t>
            </a:r>
            <a:r>
              <a:rPr kumimoji="1" lang="en-US" altLang="ja-JP" dirty="0"/>
              <a:t>Parameters</a:t>
            </a:r>
            <a:r>
              <a:rPr kumimoji="1" lang="ja-JP" altLang="en-US"/>
              <a:t>に入っている値について、</a:t>
            </a:r>
            <a:r>
              <a:rPr lang="ja-JP" altLang="en-US"/>
              <a:t>モデル名（キー）と、そのモデル名に対応する値（ハッシュ）について、特定のカラム（キー）を指定することで、特定の値を取ってくることができる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4A6CA2-D1AF-B34F-BA97-EFE165C1973E}"/>
              </a:ext>
            </a:extLst>
          </p:cNvPr>
          <p:cNvSpPr/>
          <p:nvPr/>
        </p:nvSpPr>
        <p:spPr>
          <a:xfrm>
            <a:off x="1114166" y="4676181"/>
            <a:ext cx="468352" cy="118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27182-B2E3-454D-8147-8E98BB182735}"/>
              </a:ext>
            </a:extLst>
          </p:cNvPr>
          <p:cNvSpPr txBox="1"/>
          <p:nvPr/>
        </p:nvSpPr>
        <p:spPr>
          <a:xfrm>
            <a:off x="1666208" y="26186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solidFill>
                  <a:srgbClr val="FFFF00"/>
                </a:solidFill>
              </a:rPr>
              <a:t>モデル名</a:t>
            </a:r>
            <a:endParaRPr kumimoji="1" lang="ja-JP" altLang="en-US" sz="1000">
              <a:solidFill>
                <a:srgbClr val="FFFF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C74C13-45D3-C94A-81A6-909CA53DC8AE}"/>
              </a:ext>
            </a:extLst>
          </p:cNvPr>
          <p:cNvSpPr/>
          <p:nvPr/>
        </p:nvSpPr>
        <p:spPr>
          <a:xfrm>
            <a:off x="2498316" y="2824976"/>
            <a:ext cx="2971306" cy="1189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31B9A8-6B88-8041-AF9D-6D02C4C62A44}"/>
              </a:ext>
            </a:extLst>
          </p:cNvPr>
          <p:cNvSpPr txBox="1"/>
          <p:nvPr/>
        </p:nvSpPr>
        <p:spPr>
          <a:xfrm>
            <a:off x="4771995" y="26186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solidFill>
                  <a:srgbClr val="FFFF00"/>
                </a:solidFill>
              </a:rPr>
              <a:t>カラム名</a:t>
            </a:r>
            <a:endParaRPr kumimoji="1" lang="ja-JP" altLang="en-US" sz="100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46B2EBC-2C3A-C043-8D71-64BF29912D50}"/>
              </a:ext>
            </a:extLst>
          </p:cNvPr>
          <p:cNvSpPr/>
          <p:nvPr/>
        </p:nvSpPr>
        <p:spPr>
          <a:xfrm>
            <a:off x="755008" y="2642532"/>
            <a:ext cx="4798503" cy="45379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D24171-7DF2-AD40-BB41-41621BD028E4}"/>
              </a:ext>
            </a:extLst>
          </p:cNvPr>
          <p:cNvSpPr txBox="1"/>
          <p:nvPr/>
        </p:nvSpPr>
        <p:spPr>
          <a:xfrm>
            <a:off x="2936004" y="2375407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solidFill>
                  <a:schemeClr val="bg1"/>
                </a:solidFill>
              </a:rPr>
              <a:t>前のページで送られた値を受け取るメソッド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1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129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藤原磨名夢</dc:creator>
  <cp:lastModifiedBy>藤原磨名夢</cp:lastModifiedBy>
  <cp:revision>6</cp:revision>
  <dcterms:created xsi:type="dcterms:W3CDTF">2021-04-28T10:01:41Z</dcterms:created>
  <dcterms:modified xsi:type="dcterms:W3CDTF">2021-04-28T10:58:17Z</dcterms:modified>
</cp:coreProperties>
</file>