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b0de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b0de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b0de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b0de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b0de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b0de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b0de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b0de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269200"/>
            <a:ext cx="3470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/>
              <a:t>Manuel Costas Pardo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Daniel Couto Cancela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/>
              <a:t>Andrés Muñoz Fernández</a:t>
            </a:r>
            <a:endParaRPr sz="1700"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500"/>
              <a:t>DISEÑO DE UNA API REST BASADA EN UN SERVICIO DE CONSULTAS FOAF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CONSULTA 2 - PRUEBA 3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Consulta de alumnos y profesores en relación a un alumno de sexo masculino, con título, a nivel 3.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/RestDemo/Consultas/Abel Caballero/title/3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Aparecerán todos los alumnos varones a nivel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CONSULTA 3 - PRUEBA 1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Consulta de la mínima distancia existente entre dos entidades cualesquiera del grafo.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/RestDemo/Consultas/Marta Rodriguez/Abel Caballero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DISTANCIA: 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058350"/>
            <a:ext cx="70389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GRAFO ORIGINAL</a:t>
            </a:r>
            <a:endParaRPr/>
          </a:p>
          <a:p>
            <a:pPr indent="457200" lvl="0" marL="22860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525" y="1490325"/>
            <a:ext cx="6956850" cy="33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CONSULTA 3 - PRUEBA 2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n"/>
              <a:t>Consulta de la mínima distancia existente entre dos entidades cualesquiera del grafo, habiendo modificado uno de los enlaces.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/RestDemo/Consultas/Marta Rodriguez/Abel Caballero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DISTANCIA: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092575"/>
            <a:ext cx="70389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         GRAFO ACTUALIZADO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480325"/>
            <a:ext cx="7038899" cy="33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Descripción del proyecto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Estructura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Consultas Implementadas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Plan de pruebas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 proyecto se basa en el diseño e implementación de los métodos de una API REST, que permite la interacción con un repositorio de ficheros FOAF.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través de la interfaz REST se realizan diversas consultas que devuelven una serie de valores, definidos para cada consulta en función de los parámetros pasados.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Las tecnologías empleadas en el desarrollo son JAVA, HTTP y el lenguaje de consulta SPARQL.</a:t>
            </a:r>
            <a:endParaRPr sz="15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18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IMPLEMENTADAS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Consulta 1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Solicitud del FOAF de un usuario, haciendo distinción entre FOAF del mismo usuario.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Consulta 2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Solicitud de los amigos de una persona según un parámetro (name/field) y dado un nivel de búsqueda.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Consulta 3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Solicitud de la distancia mínima entre dos personas, dados sus nombres.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572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CONSULTA 1 - PRUEBA 1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Obtención de un fichero FOAF perteneciente a una persona cuyo FOAF se encuentra en el repositorio.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/RestDemo/Consultas/{name}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Documento en formato XML de dicha persona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CONSULTA 1 - PRUEBA 2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n"/>
              <a:t>Obtención de dos  ficheros FOAF diferentes, pertenecientes a una misma persona, que se encuentran en el repositorio.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/RestDemo/Consultas/Daniel Couto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Aparecerá un XML con dos fuentes de datos separados por &lt;identifier&gt;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CONSULTA 2 - PRUEBA 1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Consulta de alumnos y profesores en relación a un alumno cualquiera, sin título, a nivel 3.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/RestDemo/Consultas/{name}/None/{level}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Devolverá un String con dichos nombres separados por el símbolo #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CONSULTA 2 - PRUEBA 2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n"/>
              <a:t>Consulta de alumnos y profesores en relación a un alumno de sexo femenino, con título, a nivel 3.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CONSULTA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/RestDemo/Consultas/Andrea Carballo/title/3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/>
              <a:t>RESULTADO</a:t>
            </a:r>
            <a:endParaRPr u="sng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Aparecerán las </a:t>
            </a:r>
            <a:r>
              <a:rPr lang="en"/>
              <a:t>personas </a:t>
            </a:r>
            <a:r>
              <a:rPr lang="en"/>
              <a:t>de sexo femenino  hasta nivel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