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178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C61E58-1504-4636-9FF7-6CEF903BB85C}" type="datetimeFigureOut">
              <a:rPr lang="zh-CN" altLang="en-US" smtClean="0"/>
              <a:pPr/>
              <a:t>2014-06-22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1B123-A9A7-4DF5-9F1A-001A8FD08D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2943" y="1629603"/>
            <a:ext cx="1571636" cy="471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HttpDB</a:t>
            </a:r>
          </a:p>
          <a:p>
            <a:pPr algn="ctr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JDBC Driver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214810" y="1629603"/>
            <a:ext cx="1500198" cy="47149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HttpDB</a:t>
            </a:r>
          </a:p>
          <a:p>
            <a:pPr algn="ctr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Server</a:t>
            </a:r>
          </a:p>
          <a:p>
            <a:pPr algn="ctr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6965173" y="2772611"/>
            <a:ext cx="1214446" cy="1071570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Oracle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965173" y="1571612"/>
            <a:ext cx="1214446" cy="1071570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MySql</a:t>
            </a:r>
          </a:p>
        </p:txBody>
      </p:sp>
      <p:sp>
        <p:nvSpPr>
          <p:cNvPr id="9" name="流程图: 磁盘 8"/>
          <p:cNvSpPr/>
          <p:nvPr/>
        </p:nvSpPr>
        <p:spPr>
          <a:xfrm>
            <a:off x="6965173" y="3987057"/>
            <a:ext cx="1214446" cy="1071570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Server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6965173" y="5201503"/>
            <a:ext cx="1214446" cy="1071570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其它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5749021" y="1843917"/>
            <a:ext cx="1216152" cy="785818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5749021" y="2974357"/>
            <a:ext cx="1216152" cy="785818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5749021" y="4201371"/>
            <a:ext cx="1216152" cy="785818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5749021" y="5344379"/>
            <a:ext cx="1216152" cy="785818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HttpDB</a:t>
            </a:r>
            <a:endParaRPr lang="zh-CN" altLang="en-US"/>
          </a:p>
        </p:txBody>
      </p:sp>
      <p:sp>
        <p:nvSpPr>
          <p:cNvPr id="17" name="云形 16"/>
          <p:cNvSpPr/>
          <p:nvPr/>
        </p:nvSpPr>
        <p:spPr>
          <a:xfrm>
            <a:off x="2214546" y="3157306"/>
            <a:ext cx="2214578" cy="165950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加密</a:t>
            </a:r>
            <a:endParaRPr lang="en-US" altLang="zh-CN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</TotalTime>
  <Words>24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市镇</vt:lpstr>
      <vt:lpstr>HttpDB</vt:lpstr>
    </vt:vector>
  </TitlesOfParts>
  <Company>wanghg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总行测试</dc:creator>
  <cp:lastModifiedBy>总行测试</cp:lastModifiedBy>
  <cp:revision>14</cp:revision>
  <dcterms:created xsi:type="dcterms:W3CDTF">2014-06-21T08:42:34Z</dcterms:created>
  <dcterms:modified xsi:type="dcterms:W3CDTF">2014-06-22T07:34:31Z</dcterms:modified>
</cp:coreProperties>
</file>