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6" r:id="rId3"/>
    <p:sldId id="296" r:id="rId4"/>
    <p:sldId id="294" r:id="rId5"/>
    <p:sldId id="297" r:id="rId6"/>
    <p:sldId id="295" r:id="rId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xmlns="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xmlns="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xmlns="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xmlns="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xmlns="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xmlns="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xmlns="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xmlns="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xmlns="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xmlns="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xmlns="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xmlns="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xmlns="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xmlns="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xmlns="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xmlns="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xmlns="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xmlns="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xmlns="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xmlns="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9850" y="8474075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Funciones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3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3830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dirty="0"/>
              <a:t>Crear funciones que permitan la reutilización y optimización del código, para dar respuesta a </a:t>
            </a:r>
            <a:r>
              <a:rPr lang="es-MX" sz="4000" dirty="0" smtClean="0"/>
              <a:t>lo </a:t>
            </a:r>
            <a:r>
              <a:rPr lang="es-MX" sz="4000" dirty="0"/>
              <a:t>requerido en el caso</a:t>
            </a:r>
            <a:r>
              <a:rPr lang="es-CL" sz="4000" dirty="0" smtClean="0"/>
              <a:t>.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96591" y="4816475"/>
            <a:ext cx="17830800" cy="308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lvl="0" indent="-449263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Define funciones que permitan optimizar el código del problema </a:t>
            </a: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planteado.</a:t>
            </a:r>
          </a:p>
          <a:p>
            <a:pPr marL="811213" lvl="0" indent="-449263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Integra funciones que son invocadas desde el programa principal para dar solución al requerimiento del problema </a:t>
            </a: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planteado.</a:t>
            </a:r>
          </a:p>
          <a:p>
            <a:pPr marL="811213" lvl="0" indent="-449263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Utiliza </a:t>
            </a: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parámetros y retornos necesarios que son definidos por las funciones del problema </a:t>
            </a: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analizado.</a:t>
            </a: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/>
              <a:t>Crear un menú con las siguientes opciones:</a:t>
            </a:r>
          </a:p>
          <a:p>
            <a:pPr marL="1258888" indent="-447675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sz="2800" b="1" dirty="0" smtClean="0"/>
              <a:t>Número Primo</a:t>
            </a:r>
          </a:p>
          <a:p>
            <a:pPr marL="1258888" indent="-447675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sz="2800" b="1" dirty="0" smtClean="0"/>
              <a:t>Factorial</a:t>
            </a:r>
          </a:p>
          <a:p>
            <a:pPr marL="1258888" indent="-447675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sz="2800" b="1" dirty="0" smtClean="0"/>
              <a:t>Palíndrome</a:t>
            </a:r>
          </a:p>
          <a:p>
            <a:pPr marL="1258888" indent="-447675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sz="2800" b="1" dirty="0" smtClean="0"/>
              <a:t>Salir</a:t>
            </a:r>
          </a:p>
          <a:p>
            <a:pPr marL="514350" indent="-51435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s-MX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/>
              <a:t>Cada opción debe ser una función creada por usted.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>
                <a:solidFill>
                  <a:srgbClr val="0070C0"/>
                </a:solidFill>
              </a:rPr>
              <a:t>La opción 1, debe ingresar un número entre 1 y 15. Indicar si es Primo.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>
                <a:solidFill>
                  <a:srgbClr val="0070C0"/>
                </a:solidFill>
              </a:rPr>
              <a:t>La opción 2, debe ingresar un número positivo entre 3 y 10. Calcule su factorial.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>
                <a:solidFill>
                  <a:srgbClr val="0070C0"/>
                </a:solidFill>
              </a:rPr>
              <a:t>La opción 3, debe ingresar una frase e indicar si es o no Palíndrome (se escribe igual al revés, ejemplo OSO).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>
                <a:solidFill>
                  <a:srgbClr val="0070C0"/>
                </a:solidFill>
              </a:rPr>
              <a:t>La opción 4, salir del programa con un mensaje y su nombre como autor del programa.</a:t>
            </a:r>
            <a:endParaRPr lang="es-CL" sz="2800" dirty="0" smtClean="0"/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39081" y="3140075"/>
            <a:ext cx="18208325" cy="446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 smtClean="0">
                <a:solidFill>
                  <a:srgbClr val="0070C0"/>
                </a:solidFill>
              </a:rPr>
              <a:t>Ejercicio 2: </a:t>
            </a:r>
          </a:p>
          <a:p>
            <a:pPr marL="896938" indent="-534988">
              <a:buFont typeface="Arial" panose="020B0604020202020204" pitchFamily="34" charset="0"/>
              <a:buChar char="•"/>
            </a:pPr>
            <a:r>
              <a:rPr lang="es-MX" sz="2800" dirty="0" smtClean="0"/>
              <a:t>Cree una función que permita generar la serie Fibonacci.</a:t>
            </a:r>
          </a:p>
          <a:p>
            <a:pPr marL="896938" indent="-534988">
              <a:buFont typeface="Arial" panose="020B0604020202020204" pitchFamily="34" charset="0"/>
              <a:buChar char="•"/>
            </a:pPr>
            <a:r>
              <a:rPr lang="es-MX" sz="2800" dirty="0" smtClean="0"/>
              <a:t>Debe indicar cuántos números considerará la serie.</a:t>
            </a:r>
          </a:p>
          <a:p>
            <a:pPr marL="896938" indent="-534988">
              <a:buFont typeface="Arial" panose="020B0604020202020204" pitchFamily="34" charset="0"/>
              <a:buChar char="•"/>
            </a:pPr>
            <a:r>
              <a:rPr lang="es-MX" sz="2800" dirty="0" smtClean="0"/>
              <a:t>Ejemplo: ingrese el 10 y la serie será 1-1-2-3-5-8-13-21-34-55.</a:t>
            </a:r>
            <a:endParaRPr lang="es-MX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endParaRPr lang="es-CL" sz="2800" dirty="0" smtClean="0"/>
          </a:p>
          <a:p>
            <a:pPr marL="811213" lvl="0" indent="-449263">
              <a:buFont typeface="Arial" panose="020B0604020202020204" pitchFamily="34" charset="0"/>
              <a:buChar char="•"/>
            </a:pPr>
            <a:endParaRPr lang="es-CL" sz="2800" dirty="0"/>
          </a:p>
          <a:p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3: </a:t>
            </a:r>
          </a:p>
          <a:p>
            <a:pPr marL="896938" indent="-534988">
              <a:buFont typeface="Arial" panose="020B0604020202020204" pitchFamily="34" charset="0"/>
              <a:buChar char="•"/>
            </a:pPr>
            <a:r>
              <a:rPr lang="es-MX" sz="2800" dirty="0" smtClean="0"/>
              <a:t>Cree una función que permita validar el dígito verificador de un run ingresado por teclado.</a:t>
            </a:r>
            <a:endParaRPr lang="es-MX" sz="2800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8050" y="8093075"/>
            <a:ext cx="105618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 smtClean="0">
                <a:solidFill>
                  <a:srgbClr val="C00000"/>
                </a:solidFill>
              </a:rPr>
              <a:t>Recordatorio:</a:t>
            </a:r>
          </a:p>
          <a:p>
            <a:r>
              <a:rPr lang="es-CL" sz="3200" dirty="0" smtClean="0">
                <a:solidFill>
                  <a:srgbClr val="002060"/>
                </a:solidFill>
              </a:rPr>
              <a:t>El desarrollo de los ejercicios, deben ser guardados en GitHub.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8185FF-A5D6-45FB-938E-E23E8238CFE2}"/>
</file>

<file path=customXml/itemProps2.xml><?xml version="1.0" encoding="utf-8"?>
<ds:datastoreItem xmlns:ds="http://schemas.openxmlformats.org/officeDocument/2006/customXml" ds:itemID="{BD4DCEB5-F86F-451B-93DE-D7E2026DF1DF}"/>
</file>

<file path=customXml/itemProps3.xml><?xml version="1.0" encoding="utf-8"?>
<ds:datastoreItem xmlns:ds="http://schemas.openxmlformats.org/officeDocument/2006/customXml" ds:itemID="{CAC007F8-56CB-4526-8326-6C12832CA44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19226</TotalTime>
  <Words>287</Words>
  <Application>Microsoft Office PowerPoint</Application>
  <PresentationFormat>Personalizado</PresentationFormat>
  <Paragraphs>43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4 Clase N° 3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152</cp:revision>
  <dcterms:created xsi:type="dcterms:W3CDTF">2021-04-02T01:36:00Z</dcterms:created>
  <dcterms:modified xsi:type="dcterms:W3CDTF">2021-12-29T23:58:54Z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