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Lst>
  <p:notesMasterIdLst>
    <p:notesMasterId r:id="rId25"/>
  </p:notesMasterIdLst>
  <p:sldIdLst>
    <p:sldId id="256" r:id="rId5"/>
    <p:sldId id="257" r:id="rId6"/>
    <p:sldId id="260" r:id="rId7"/>
    <p:sldId id="261" r:id="rId8"/>
    <p:sldId id="262" r:id="rId9"/>
    <p:sldId id="263" r:id="rId10"/>
    <p:sldId id="258" r:id="rId11"/>
    <p:sldId id="264" r:id="rId12"/>
    <p:sldId id="278" r:id="rId13"/>
    <p:sldId id="279" r:id="rId14"/>
    <p:sldId id="267" r:id="rId15"/>
    <p:sldId id="268" r:id="rId16"/>
    <p:sldId id="269" r:id="rId17"/>
    <p:sldId id="270" r:id="rId18"/>
    <p:sldId id="272" r:id="rId19"/>
    <p:sldId id="273" r:id="rId20"/>
    <p:sldId id="274" r:id="rId21"/>
    <p:sldId id="275" r:id="rId22"/>
    <p:sldId id="276" r:id="rId23"/>
    <p:sldId id="277" r:id="rId24"/>
  </p:sldIdLst>
  <p:sldSz cx="12192000" cy="6858000"/>
  <p:notesSz cx="6858000" cy="18573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4CC9B6-A6C2-46C7-BBB9-C6A60C5C4540}" v="35" dt="2020-10-29T00:07:35.914"/>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467" autoAdjust="0"/>
    <p:restoredTop sz="96374" autoAdjust="0"/>
  </p:normalViewPr>
  <p:slideViewPr>
    <p:cSldViewPr snapToGrid="0" snapToObjects="1" showGuides="1">
      <p:cViewPr>
        <p:scale>
          <a:sx n="114" d="100"/>
          <a:sy n="114" d="100"/>
        </p:scale>
        <p:origin x="390" y="11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ve Hord" userId="7478402321db30a2" providerId="LiveId" clId="{224CC9B6-A6C2-46C7-BBB9-C6A60C5C4540}"/>
    <pc:docChg chg="undo custSel modSld modMainMaster">
      <pc:chgData name="Steve Hord" userId="7478402321db30a2" providerId="LiveId" clId="{224CC9B6-A6C2-46C7-BBB9-C6A60C5C4540}" dt="2020-10-28T23:59:22.999" v="689" actId="478"/>
      <pc:docMkLst>
        <pc:docMk/>
      </pc:docMkLst>
      <pc:sldChg chg="addSp delSp modSp">
        <pc:chgData name="Steve Hord" userId="7478402321db30a2" providerId="LiveId" clId="{224CC9B6-A6C2-46C7-BBB9-C6A60C5C4540}" dt="2020-10-28T23:43:19.879" v="682" actId="478"/>
        <pc:sldMkLst>
          <pc:docMk/>
          <pc:sldMk cId="3237914124" sldId="256"/>
        </pc:sldMkLst>
        <pc:spChg chg="mod">
          <ac:chgData name="Steve Hord" userId="7478402321db30a2" providerId="LiveId" clId="{224CC9B6-A6C2-46C7-BBB9-C6A60C5C4540}" dt="2020-10-28T23:29:05.317" v="644" actId="207"/>
          <ac:spMkLst>
            <pc:docMk/>
            <pc:sldMk cId="3237914124" sldId="256"/>
            <ac:spMk id="2" creationId="{2FE973FE-1F8B-4DED-8DC0-71E987678976}"/>
          </ac:spMkLst>
        </pc:spChg>
        <pc:spChg chg="mod">
          <ac:chgData name="Steve Hord" userId="7478402321db30a2" providerId="LiveId" clId="{224CC9B6-A6C2-46C7-BBB9-C6A60C5C4540}" dt="2020-10-28T22:55:51.283" v="411" actId="12"/>
          <ac:spMkLst>
            <pc:docMk/>
            <pc:sldMk cId="3237914124" sldId="256"/>
            <ac:spMk id="3" creationId="{93383873-F31C-4E31-B4BA-B40D502705CE}"/>
          </ac:spMkLst>
        </pc:spChg>
        <pc:inkChg chg="add del mod">
          <ac:chgData name="Steve Hord" userId="7478402321db30a2" providerId="LiveId" clId="{224CC9B6-A6C2-46C7-BBB9-C6A60C5C4540}" dt="2020-10-28T23:41:36.480" v="681" actId="478"/>
          <ac:inkMkLst>
            <pc:docMk/>
            <pc:sldMk cId="3237914124" sldId="256"/>
            <ac:inkMk id="5" creationId="{664FDE5C-4EDC-4B86-A556-0977F0866D22}"/>
          </ac:inkMkLst>
        </pc:inkChg>
        <pc:inkChg chg="add">
          <ac:chgData name="Steve Hord" userId="7478402321db30a2" providerId="LiveId" clId="{224CC9B6-A6C2-46C7-BBB9-C6A60C5C4540}" dt="2020-10-28T23:00:28.782" v="413" actId="9405"/>
          <ac:inkMkLst>
            <pc:docMk/>
            <pc:sldMk cId="3237914124" sldId="256"/>
            <ac:inkMk id="6" creationId="{BB9E41AB-16C2-481D-B8C5-779DDB04601D}"/>
          </ac:inkMkLst>
        </pc:inkChg>
        <pc:inkChg chg="add">
          <ac:chgData name="Steve Hord" userId="7478402321db30a2" providerId="LiveId" clId="{224CC9B6-A6C2-46C7-BBB9-C6A60C5C4540}" dt="2020-10-28T23:00:30.591" v="414" actId="9405"/>
          <ac:inkMkLst>
            <pc:docMk/>
            <pc:sldMk cId="3237914124" sldId="256"/>
            <ac:inkMk id="7" creationId="{90DC8B94-332B-48F1-BD44-5D8DC140F977}"/>
          </ac:inkMkLst>
        </pc:inkChg>
        <pc:inkChg chg="add">
          <ac:chgData name="Steve Hord" userId="7478402321db30a2" providerId="LiveId" clId="{224CC9B6-A6C2-46C7-BBB9-C6A60C5C4540}" dt="2020-10-28T23:00:30.929" v="415" actId="9405"/>
          <ac:inkMkLst>
            <pc:docMk/>
            <pc:sldMk cId="3237914124" sldId="256"/>
            <ac:inkMk id="8" creationId="{E975E1FA-D9DC-4E9B-96CB-AF4B208FDD0D}"/>
          </ac:inkMkLst>
        </pc:inkChg>
        <pc:inkChg chg="add">
          <ac:chgData name="Steve Hord" userId="7478402321db30a2" providerId="LiveId" clId="{224CC9B6-A6C2-46C7-BBB9-C6A60C5C4540}" dt="2020-10-28T23:00:31.555" v="416" actId="9405"/>
          <ac:inkMkLst>
            <pc:docMk/>
            <pc:sldMk cId="3237914124" sldId="256"/>
            <ac:inkMk id="9" creationId="{454E5C77-5960-45F2-A8F4-437BBCEB11F6}"/>
          </ac:inkMkLst>
        </pc:inkChg>
        <pc:inkChg chg="add">
          <ac:chgData name="Steve Hord" userId="7478402321db30a2" providerId="LiveId" clId="{224CC9B6-A6C2-46C7-BBB9-C6A60C5C4540}" dt="2020-10-28T23:00:31.882" v="417" actId="9405"/>
          <ac:inkMkLst>
            <pc:docMk/>
            <pc:sldMk cId="3237914124" sldId="256"/>
            <ac:inkMk id="10" creationId="{0599CA86-0AA4-43B0-9BD8-C408990EDF1F}"/>
          </ac:inkMkLst>
        </pc:inkChg>
        <pc:inkChg chg="add del">
          <ac:chgData name="Steve Hord" userId="7478402321db30a2" providerId="LiveId" clId="{224CC9B6-A6C2-46C7-BBB9-C6A60C5C4540}" dt="2020-10-28T23:43:19.879" v="682" actId="478"/>
          <ac:inkMkLst>
            <pc:docMk/>
            <pc:sldMk cId="3237914124" sldId="256"/>
            <ac:inkMk id="11" creationId="{69CEBC84-7EBD-4396-A681-9076CEF8553B}"/>
          </ac:inkMkLst>
        </pc:inkChg>
        <pc:inkChg chg="add del">
          <ac:chgData name="Steve Hord" userId="7478402321db30a2" providerId="LiveId" clId="{224CC9B6-A6C2-46C7-BBB9-C6A60C5C4540}" dt="2020-10-28T23:41:22.775" v="648" actId="478"/>
          <ac:inkMkLst>
            <pc:docMk/>
            <pc:sldMk cId="3237914124" sldId="256"/>
            <ac:inkMk id="12" creationId="{C32B7472-AF96-4D1D-8416-1DB931AEE779}"/>
          </ac:inkMkLst>
        </pc:inkChg>
        <pc:inkChg chg="add">
          <ac:chgData name="Steve Hord" userId="7478402321db30a2" providerId="LiveId" clId="{224CC9B6-A6C2-46C7-BBB9-C6A60C5C4540}" dt="2020-10-28T23:00:57.241" v="420" actId="9405"/>
          <ac:inkMkLst>
            <pc:docMk/>
            <pc:sldMk cId="3237914124" sldId="256"/>
            <ac:inkMk id="13" creationId="{F01B0B0D-23C0-406D-81B1-53560BEA6080}"/>
          </ac:inkMkLst>
        </pc:inkChg>
        <pc:inkChg chg="add">
          <ac:chgData name="Steve Hord" userId="7478402321db30a2" providerId="LiveId" clId="{224CC9B6-A6C2-46C7-BBB9-C6A60C5C4540}" dt="2020-10-28T23:02:33.154" v="429" actId="9405"/>
          <ac:inkMkLst>
            <pc:docMk/>
            <pc:sldMk cId="3237914124" sldId="256"/>
            <ac:inkMk id="14" creationId="{0E36B71F-8617-4B05-A565-CA68910B66AF}"/>
          </ac:inkMkLst>
        </pc:inkChg>
        <pc:inkChg chg="add">
          <ac:chgData name="Steve Hord" userId="7478402321db30a2" providerId="LiveId" clId="{224CC9B6-A6C2-46C7-BBB9-C6A60C5C4540}" dt="2020-10-28T23:02:34.042" v="430" actId="9405"/>
          <ac:inkMkLst>
            <pc:docMk/>
            <pc:sldMk cId="3237914124" sldId="256"/>
            <ac:inkMk id="15" creationId="{C3E9255F-D54C-4938-861C-0719B95285A6}"/>
          </ac:inkMkLst>
        </pc:inkChg>
        <pc:inkChg chg="add">
          <ac:chgData name="Steve Hord" userId="7478402321db30a2" providerId="LiveId" clId="{224CC9B6-A6C2-46C7-BBB9-C6A60C5C4540}" dt="2020-10-28T23:02:34.713" v="431" actId="9405"/>
          <ac:inkMkLst>
            <pc:docMk/>
            <pc:sldMk cId="3237914124" sldId="256"/>
            <ac:inkMk id="16" creationId="{63A7B024-B577-4CAE-BEB0-A6669B501358}"/>
          </ac:inkMkLst>
        </pc:inkChg>
        <pc:inkChg chg="add">
          <ac:chgData name="Steve Hord" userId="7478402321db30a2" providerId="LiveId" clId="{224CC9B6-A6C2-46C7-BBB9-C6A60C5C4540}" dt="2020-10-28T23:02:36.608" v="432" actId="9405"/>
          <ac:inkMkLst>
            <pc:docMk/>
            <pc:sldMk cId="3237914124" sldId="256"/>
            <ac:inkMk id="17" creationId="{E0A5D064-5764-4BC6-889A-E61EBBCB274B}"/>
          </ac:inkMkLst>
        </pc:inkChg>
        <pc:inkChg chg="add">
          <ac:chgData name="Steve Hord" userId="7478402321db30a2" providerId="LiveId" clId="{224CC9B6-A6C2-46C7-BBB9-C6A60C5C4540}" dt="2020-10-28T23:02:37.363" v="433" actId="9405"/>
          <ac:inkMkLst>
            <pc:docMk/>
            <pc:sldMk cId="3237914124" sldId="256"/>
            <ac:inkMk id="18" creationId="{2CB02C25-2F1E-43D4-A77C-3F295035E347}"/>
          </ac:inkMkLst>
        </pc:inkChg>
        <pc:inkChg chg="add">
          <ac:chgData name="Steve Hord" userId="7478402321db30a2" providerId="LiveId" clId="{224CC9B6-A6C2-46C7-BBB9-C6A60C5C4540}" dt="2020-10-28T23:02:38.904" v="434" actId="9405"/>
          <ac:inkMkLst>
            <pc:docMk/>
            <pc:sldMk cId="3237914124" sldId="256"/>
            <ac:inkMk id="19" creationId="{4BA54EC1-BC0A-44CE-B6F6-610C5C43FEAF}"/>
          </ac:inkMkLst>
        </pc:inkChg>
        <pc:inkChg chg="add">
          <ac:chgData name="Steve Hord" userId="7478402321db30a2" providerId="LiveId" clId="{224CC9B6-A6C2-46C7-BBB9-C6A60C5C4540}" dt="2020-10-28T23:02:39.435" v="435" actId="9405"/>
          <ac:inkMkLst>
            <pc:docMk/>
            <pc:sldMk cId="3237914124" sldId="256"/>
            <ac:inkMk id="20" creationId="{A047CCDF-AC55-4CA2-8CC2-5DEAB5DBDA79}"/>
          </ac:inkMkLst>
        </pc:inkChg>
        <pc:inkChg chg="add">
          <ac:chgData name="Steve Hord" userId="7478402321db30a2" providerId="LiveId" clId="{224CC9B6-A6C2-46C7-BBB9-C6A60C5C4540}" dt="2020-10-28T23:02:40.498" v="436" actId="9405"/>
          <ac:inkMkLst>
            <pc:docMk/>
            <pc:sldMk cId="3237914124" sldId="256"/>
            <ac:inkMk id="21" creationId="{5C113320-A213-4066-90BD-CDA6F321CA37}"/>
          </ac:inkMkLst>
        </pc:inkChg>
        <pc:inkChg chg="add">
          <ac:chgData name="Steve Hord" userId="7478402321db30a2" providerId="LiveId" clId="{224CC9B6-A6C2-46C7-BBB9-C6A60C5C4540}" dt="2020-10-28T23:03:11.427" v="447" actId="9405"/>
          <ac:inkMkLst>
            <pc:docMk/>
            <pc:sldMk cId="3237914124" sldId="256"/>
            <ac:inkMk id="22" creationId="{E393B7F9-52EB-4DF0-9F3C-D38FF4077920}"/>
          </ac:inkMkLst>
        </pc:inkChg>
        <pc:inkChg chg="add">
          <ac:chgData name="Steve Hord" userId="7478402321db30a2" providerId="LiveId" clId="{224CC9B6-A6C2-46C7-BBB9-C6A60C5C4540}" dt="2020-10-28T23:03:33.458" v="448" actId="9405"/>
          <ac:inkMkLst>
            <pc:docMk/>
            <pc:sldMk cId="3237914124" sldId="256"/>
            <ac:inkMk id="23" creationId="{34B2D232-CEF5-419B-B1A5-8DBEA2B7E54F}"/>
          </ac:inkMkLst>
        </pc:inkChg>
        <pc:inkChg chg="add">
          <ac:chgData name="Steve Hord" userId="7478402321db30a2" providerId="LiveId" clId="{224CC9B6-A6C2-46C7-BBB9-C6A60C5C4540}" dt="2020-10-28T23:03:36.957" v="449" actId="9405"/>
          <ac:inkMkLst>
            <pc:docMk/>
            <pc:sldMk cId="3237914124" sldId="256"/>
            <ac:inkMk id="24" creationId="{362E2CCD-E783-4EB0-A449-D3A45EEDACA1}"/>
          </ac:inkMkLst>
        </pc:inkChg>
        <pc:inkChg chg="add">
          <ac:chgData name="Steve Hord" userId="7478402321db30a2" providerId="LiveId" clId="{224CC9B6-A6C2-46C7-BBB9-C6A60C5C4540}" dt="2020-10-28T23:03:37.444" v="450" actId="9405"/>
          <ac:inkMkLst>
            <pc:docMk/>
            <pc:sldMk cId="3237914124" sldId="256"/>
            <ac:inkMk id="25" creationId="{3A6B9D4B-B599-4E13-8CD4-9AE1EA05DD38}"/>
          </ac:inkMkLst>
        </pc:inkChg>
        <pc:inkChg chg="add">
          <ac:chgData name="Steve Hord" userId="7478402321db30a2" providerId="LiveId" clId="{224CC9B6-A6C2-46C7-BBB9-C6A60C5C4540}" dt="2020-10-28T23:03:38.508" v="451" actId="9405"/>
          <ac:inkMkLst>
            <pc:docMk/>
            <pc:sldMk cId="3237914124" sldId="256"/>
            <ac:inkMk id="26" creationId="{915EBC98-2995-4202-8847-0A06CF184801}"/>
          </ac:inkMkLst>
        </pc:inkChg>
        <pc:inkChg chg="add">
          <ac:chgData name="Steve Hord" userId="7478402321db30a2" providerId="LiveId" clId="{224CC9B6-A6C2-46C7-BBB9-C6A60C5C4540}" dt="2020-10-28T23:03:56.859" v="452" actId="9405"/>
          <ac:inkMkLst>
            <pc:docMk/>
            <pc:sldMk cId="3237914124" sldId="256"/>
            <ac:inkMk id="27" creationId="{45DA6E77-6091-41F4-942A-0F309A3D2009}"/>
          </ac:inkMkLst>
        </pc:inkChg>
        <pc:inkChg chg="add">
          <ac:chgData name="Steve Hord" userId="7478402321db30a2" providerId="LiveId" clId="{224CC9B6-A6C2-46C7-BBB9-C6A60C5C4540}" dt="2020-10-28T23:04:38.529" v="453" actId="9405"/>
          <ac:inkMkLst>
            <pc:docMk/>
            <pc:sldMk cId="3237914124" sldId="256"/>
            <ac:inkMk id="28" creationId="{E3F3AD06-2FD6-4505-B7DB-A8FB3DED0B43}"/>
          </ac:inkMkLst>
        </pc:inkChg>
        <pc:inkChg chg="add del">
          <ac:chgData name="Steve Hord" userId="7478402321db30a2" providerId="LiveId" clId="{224CC9B6-A6C2-46C7-BBB9-C6A60C5C4540}" dt="2020-10-28T23:36:33.351" v="646" actId="9405"/>
          <ac:inkMkLst>
            <pc:docMk/>
            <pc:sldMk cId="3237914124" sldId="256"/>
            <ac:inkMk id="29" creationId="{FC14F4E6-E521-4EC4-BDD3-F661908AFB0D}"/>
          </ac:inkMkLst>
        </pc:inkChg>
        <pc:inkChg chg="add">
          <ac:chgData name="Steve Hord" userId="7478402321db30a2" providerId="LiveId" clId="{224CC9B6-A6C2-46C7-BBB9-C6A60C5C4540}" dt="2020-10-28T23:37:51.257" v="647" actId="9405"/>
          <ac:inkMkLst>
            <pc:docMk/>
            <pc:sldMk cId="3237914124" sldId="256"/>
            <ac:inkMk id="30" creationId="{C9248AF4-5127-48C9-B6A2-758110871291}"/>
          </ac:inkMkLst>
        </pc:inkChg>
      </pc:sldChg>
      <pc:sldChg chg="addSp delSp modSp">
        <pc:chgData name="Steve Hord" userId="7478402321db30a2" providerId="LiveId" clId="{224CC9B6-A6C2-46C7-BBB9-C6A60C5C4540}" dt="2020-10-28T23:59:03.309" v="686" actId="478"/>
        <pc:sldMkLst>
          <pc:docMk/>
          <pc:sldMk cId="1339210688" sldId="257"/>
        </pc:sldMkLst>
        <pc:picChg chg="add mod ord">
          <ac:chgData name="Steve Hord" userId="7478402321db30a2" providerId="LiveId" clId="{224CC9B6-A6C2-46C7-BBB9-C6A60C5C4540}" dt="2020-10-28T23:16:49.707" v="633" actId="167"/>
          <ac:picMkLst>
            <pc:docMk/>
            <pc:sldMk cId="1339210688" sldId="257"/>
            <ac:picMk id="4" creationId="{9B37F9FA-3571-49C2-8811-B1159FCC0D6D}"/>
          </ac:picMkLst>
        </pc:picChg>
        <pc:picChg chg="del">
          <ac:chgData name="Steve Hord" userId="7478402321db30a2" providerId="LiveId" clId="{224CC9B6-A6C2-46C7-BBB9-C6A60C5C4540}" dt="2020-10-28T22:24:02.319" v="161"/>
          <ac:picMkLst>
            <pc:docMk/>
            <pc:sldMk cId="1339210688" sldId="257"/>
            <ac:picMk id="4" creationId="{BB8BCD0B-C663-48F9-B72B-E6B77C5BD02D}"/>
          </ac:picMkLst>
        </pc:picChg>
        <pc:picChg chg="add del mod">
          <ac:chgData name="Steve Hord" userId="7478402321db30a2" providerId="LiveId" clId="{224CC9B6-A6C2-46C7-BBB9-C6A60C5C4540}" dt="2020-10-28T23:59:02.119" v="685" actId="478"/>
          <ac:picMkLst>
            <pc:docMk/>
            <pc:sldMk cId="1339210688" sldId="257"/>
            <ac:picMk id="5" creationId="{853CF8EF-ED2E-46AE-A3CC-35FDB58937EB}"/>
          </ac:picMkLst>
        </pc:picChg>
        <pc:picChg chg="add del mod">
          <ac:chgData name="Steve Hord" userId="7478402321db30a2" providerId="LiveId" clId="{224CC9B6-A6C2-46C7-BBB9-C6A60C5C4540}" dt="2020-10-28T23:59:00.284" v="684" actId="478"/>
          <ac:picMkLst>
            <pc:docMk/>
            <pc:sldMk cId="1339210688" sldId="257"/>
            <ac:picMk id="6" creationId="{793A0DB6-57CF-4702-9240-EE06BC65B891}"/>
          </ac:picMkLst>
        </pc:picChg>
        <pc:picChg chg="add del mod">
          <ac:chgData name="Steve Hord" userId="7478402321db30a2" providerId="LiveId" clId="{224CC9B6-A6C2-46C7-BBB9-C6A60C5C4540}" dt="2020-10-28T23:58:58.690" v="683" actId="478"/>
          <ac:picMkLst>
            <pc:docMk/>
            <pc:sldMk cId="1339210688" sldId="257"/>
            <ac:picMk id="7" creationId="{6560B30D-242C-4EF2-A222-42DA8EFAC487}"/>
          </ac:picMkLst>
        </pc:picChg>
        <pc:picChg chg="add del mod">
          <ac:chgData name="Steve Hord" userId="7478402321db30a2" providerId="LiveId" clId="{224CC9B6-A6C2-46C7-BBB9-C6A60C5C4540}" dt="2020-10-28T23:59:03.309" v="686" actId="478"/>
          <ac:picMkLst>
            <pc:docMk/>
            <pc:sldMk cId="1339210688" sldId="257"/>
            <ac:picMk id="8" creationId="{B73E49F2-94B3-4B75-90EE-6AD198FC93E5}"/>
          </ac:picMkLst>
        </pc:picChg>
        <pc:inkChg chg="add">
          <ac:chgData name="Steve Hord" userId="7478402321db30a2" providerId="LiveId" clId="{224CC9B6-A6C2-46C7-BBB9-C6A60C5C4540}" dt="2020-10-28T23:02:44.360" v="437" actId="9405"/>
          <ac:inkMkLst>
            <pc:docMk/>
            <pc:sldMk cId="1339210688" sldId="257"/>
            <ac:inkMk id="9" creationId="{1A185CBD-ED91-4F24-BEB9-8E33AD8AC3B1}"/>
          </ac:inkMkLst>
        </pc:inkChg>
        <pc:inkChg chg="add">
          <ac:chgData name="Steve Hord" userId="7478402321db30a2" providerId="LiveId" clId="{224CC9B6-A6C2-46C7-BBB9-C6A60C5C4540}" dt="2020-10-28T23:02:45.199" v="438" actId="9405"/>
          <ac:inkMkLst>
            <pc:docMk/>
            <pc:sldMk cId="1339210688" sldId="257"/>
            <ac:inkMk id="10" creationId="{032BD37A-4777-4658-98DC-561C88BBD6B5}"/>
          </ac:inkMkLst>
        </pc:inkChg>
        <pc:inkChg chg="add">
          <ac:chgData name="Steve Hord" userId="7478402321db30a2" providerId="LiveId" clId="{224CC9B6-A6C2-46C7-BBB9-C6A60C5C4540}" dt="2020-10-28T23:02:45.764" v="439" actId="9405"/>
          <ac:inkMkLst>
            <pc:docMk/>
            <pc:sldMk cId="1339210688" sldId="257"/>
            <ac:inkMk id="11" creationId="{8D6F0DE4-0F5C-4DBC-980B-FA84561A37BD}"/>
          </ac:inkMkLst>
        </pc:inkChg>
        <pc:inkChg chg="add">
          <ac:chgData name="Steve Hord" userId="7478402321db30a2" providerId="LiveId" clId="{224CC9B6-A6C2-46C7-BBB9-C6A60C5C4540}" dt="2020-10-28T23:02:46.202" v="440" actId="9405"/>
          <ac:inkMkLst>
            <pc:docMk/>
            <pc:sldMk cId="1339210688" sldId="257"/>
            <ac:inkMk id="12" creationId="{24F830F4-CC15-48E6-AB15-04ED683CA04A}"/>
          </ac:inkMkLst>
        </pc:inkChg>
        <pc:inkChg chg="add">
          <ac:chgData name="Steve Hord" userId="7478402321db30a2" providerId="LiveId" clId="{224CC9B6-A6C2-46C7-BBB9-C6A60C5C4540}" dt="2020-10-28T23:02:53.893" v="441" actId="9405"/>
          <ac:inkMkLst>
            <pc:docMk/>
            <pc:sldMk cId="1339210688" sldId="257"/>
            <ac:inkMk id="13" creationId="{18EA1C91-5384-4260-8EC9-8379C643441C}"/>
          </ac:inkMkLst>
        </pc:inkChg>
        <pc:inkChg chg="add">
          <ac:chgData name="Steve Hord" userId="7478402321db30a2" providerId="LiveId" clId="{224CC9B6-A6C2-46C7-BBB9-C6A60C5C4540}" dt="2020-10-28T23:03:01.423" v="442" actId="9405"/>
          <ac:inkMkLst>
            <pc:docMk/>
            <pc:sldMk cId="1339210688" sldId="257"/>
            <ac:inkMk id="14" creationId="{97E9F6ED-ACEE-438F-A76C-C66263E59B33}"/>
          </ac:inkMkLst>
        </pc:inkChg>
        <pc:inkChg chg="add">
          <ac:chgData name="Steve Hord" userId="7478402321db30a2" providerId="LiveId" clId="{224CC9B6-A6C2-46C7-BBB9-C6A60C5C4540}" dt="2020-10-28T23:03:01.879" v="443" actId="9405"/>
          <ac:inkMkLst>
            <pc:docMk/>
            <pc:sldMk cId="1339210688" sldId="257"/>
            <ac:inkMk id="15" creationId="{EA56CB11-8AE3-4EA0-B556-BBB572803B07}"/>
          </ac:inkMkLst>
        </pc:inkChg>
        <pc:inkChg chg="add">
          <ac:chgData name="Steve Hord" userId="7478402321db30a2" providerId="LiveId" clId="{224CC9B6-A6C2-46C7-BBB9-C6A60C5C4540}" dt="2020-10-28T23:03:02.265" v="444" actId="9405"/>
          <ac:inkMkLst>
            <pc:docMk/>
            <pc:sldMk cId="1339210688" sldId="257"/>
            <ac:inkMk id="16" creationId="{78E27AEC-BDF9-49A4-A10A-6F5F64F01EEA}"/>
          </ac:inkMkLst>
        </pc:inkChg>
        <pc:inkChg chg="add">
          <ac:chgData name="Steve Hord" userId="7478402321db30a2" providerId="LiveId" clId="{224CC9B6-A6C2-46C7-BBB9-C6A60C5C4540}" dt="2020-10-28T23:03:02.610" v="445" actId="9405"/>
          <ac:inkMkLst>
            <pc:docMk/>
            <pc:sldMk cId="1339210688" sldId="257"/>
            <ac:inkMk id="17" creationId="{00D1CCCF-5EBB-4FB3-A293-78C28946220A}"/>
          </ac:inkMkLst>
        </pc:inkChg>
        <pc:inkChg chg="add">
          <ac:chgData name="Steve Hord" userId="7478402321db30a2" providerId="LiveId" clId="{224CC9B6-A6C2-46C7-BBB9-C6A60C5C4540}" dt="2020-10-28T23:03:03.924" v="446" actId="9405"/>
          <ac:inkMkLst>
            <pc:docMk/>
            <pc:sldMk cId="1339210688" sldId="257"/>
            <ac:inkMk id="18" creationId="{0EC3AB97-946C-4D62-AEB0-E11D486AFBF0}"/>
          </ac:inkMkLst>
        </pc:inkChg>
      </pc:sldChg>
      <pc:sldChg chg="modSp">
        <pc:chgData name="Steve Hord" userId="7478402321db30a2" providerId="LiveId" clId="{224CC9B6-A6C2-46C7-BBB9-C6A60C5C4540}" dt="2020-10-28T23:18:22.378" v="642" actId="27636"/>
        <pc:sldMkLst>
          <pc:docMk/>
          <pc:sldMk cId="3083623366" sldId="260"/>
        </pc:sldMkLst>
        <pc:spChg chg="mod">
          <ac:chgData name="Steve Hord" userId="7478402321db30a2" providerId="LiveId" clId="{224CC9B6-A6C2-46C7-BBB9-C6A60C5C4540}" dt="2020-10-28T23:18:22.378" v="642" actId="27636"/>
          <ac:spMkLst>
            <pc:docMk/>
            <pc:sldMk cId="3083623366" sldId="260"/>
            <ac:spMk id="3" creationId="{902FD5C4-FE5F-46D2-ABC9-49FA4BB8442F}"/>
          </ac:spMkLst>
        </pc:spChg>
      </pc:sldChg>
      <pc:sldChg chg="addSp delSp modSp">
        <pc:chgData name="Steve Hord" userId="7478402321db30a2" providerId="LiveId" clId="{224CC9B6-A6C2-46C7-BBB9-C6A60C5C4540}" dt="2020-10-28T23:59:09.194" v="687" actId="478"/>
        <pc:sldMkLst>
          <pc:docMk/>
          <pc:sldMk cId="710623681" sldId="261"/>
        </pc:sldMkLst>
        <pc:picChg chg="mod">
          <ac:chgData name="Steve Hord" userId="7478402321db30a2" providerId="LiveId" clId="{224CC9B6-A6C2-46C7-BBB9-C6A60C5C4540}" dt="2020-10-28T22:36:36.345" v="382" actId="14100"/>
          <ac:picMkLst>
            <pc:docMk/>
            <pc:sldMk cId="710623681" sldId="261"/>
            <ac:picMk id="4" creationId="{EE158731-59BB-48A2-A901-D7C35E91BA10}"/>
          </ac:picMkLst>
        </pc:picChg>
        <pc:picChg chg="add del mod">
          <ac:chgData name="Steve Hord" userId="7478402321db30a2" providerId="LiveId" clId="{224CC9B6-A6C2-46C7-BBB9-C6A60C5C4540}" dt="2020-10-28T23:59:09.194" v="687" actId="478"/>
          <ac:picMkLst>
            <pc:docMk/>
            <pc:sldMk cId="710623681" sldId="261"/>
            <ac:picMk id="6" creationId="{38A44285-5189-4D0A-8701-C2B5E42B5518}"/>
          </ac:picMkLst>
        </pc:picChg>
      </pc:sldChg>
      <pc:sldChg chg="modSp">
        <pc:chgData name="Steve Hord" userId="7478402321db30a2" providerId="LiveId" clId="{224CC9B6-A6C2-46C7-BBB9-C6A60C5C4540}" dt="2020-10-28T23:21:26.804" v="643" actId="20577"/>
        <pc:sldMkLst>
          <pc:docMk/>
          <pc:sldMk cId="452859177" sldId="262"/>
        </pc:sldMkLst>
        <pc:spChg chg="mod">
          <ac:chgData name="Steve Hord" userId="7478402321db30a2" providerId="LiveId" clId="{224CC9B6-A6C2-46C7-BBB9-C6A60C5C4540}" dt="2020-10-28T23:21:26.804" v="643" actId="20577"/>
          <ac:spMkLst>
            <pc:docMk/>
            <pc:sldMk cId="452859177" sldId="262"/>
            <ac:spMk id="3" creationId="{902FD5C4-FE5F-46D2-ABC9-49FA4BB8442F}"/>
          </ac:spMkLst>
        </pc:spChg>
      </pc:sldChg>
      <pc:sldChg chg="addSp delSp modSp">
        <pc:chgData name="Steve Hord" userId="7478402321db30a2" providerId="LiveId" clId="{224CC9B6-A6C2-46C7-BBB9-C6A60C5C4540}" dt="2020-10-28T23:59:22.999" v="689" actId="478"/>
        <pc:sldMkLst>
          <pc:docMk/>
          <pc:sldMk cId="2161130591" sldId="272"/>
        </pc:sldMkLst>
        <pc:picChg chg="del mod">
          <ac:chgData name="Steve Hord" userId="7478402321db30a2" providerId="LiveId" clId="{224CC9B6-A6C2-46C7-BBB9-C6A60C5C4540}" dt="2020-10-28T23:10:18.699" v="471" actId="478"/>
          <ac:picMkLst>
            <pc:docMk/>
            <pc:sldMk cId="2161130591" sldId="272"/>
            <ac:picMk id="4" creationId="{C1FCEFC0-D7CE-430F-A1AC-AC17331EFD14}"/>
          </ac:picMkLst>
        </pc:picChg>
        <pc:picChg chg="del">
          <ac:chgData name="Steve Hord" userId="7478402321db30a2" providerId="LiveId" clId="{224CC9B6-A6C2-46C7-BBB9-C6A60C5C4540}" dt="2020-10-28T23:59:21.027" v="688" actId="478"/>
          <ac:picMkLst>
            <pc:docMk/>
            <pc:sldMk cId="2161130591" sldId="272"/>
            <ac:picMk id="6" creationId="{998DDB99-D494-444C-96D1-7AB5393DD65C}"/>
          </ac:picMkLst>
        </pc:picChg>
        <pc:picChg chg="add del mod">
          <ac:chgData name="Steve Hord" userId="7478402321db30a2" providerId="LiveId" clId="{224CC9B6-A6C2-46C7-BBB9-C6A60C5C4540}" dt="2020-10-28T23:59:22.999" v="689" actId="478"/>
          <ac:picMkLst>
            <pc:docMk/>
            <pc:sldMk cId="2161130591" sldId="272"/>
            <ac:picMk id="7" creationId="{EF1CDD4D-CAA0-4B1F-A12B-650B712F4B73}"/>
          </ac:picMkLst>
        </pc:picChg>
      </pc:sldChg>
      <pc:sldMasterChg chg="modSldLayout">
        <pc:chgData name="Steve Hord" userId="7478402321db30a2" providerId="LiveId" clId="{224CC9B6-A6C2-46C7-BBB9-C6A60C5C4540}" dt="2020-10-28T23:01:58.349" v="428" actId="9405"/>
        <pc:sldMasterMkLst>
          <pc:docMk/>
          <pc:sldMasterMk cId="1270442930" sldId="2147483660"/>
        </pc:sldMasterMkLst>
        <pc:sldLayoutChg chg="addSp">
          <pc:chgData name="Steve Hord" userId="7478402321db30a2" providerId="LiveId" clId="{224CC9B6-A6C2-46C7-BBB9-C6A60C5C4540}" dt="2020-10-28T23:01:58.349" v="428" actId="9405"/>
          <pc:sldLayoutMkLst>
            <pc:docMk/>
            <pc:sldMasterMk cId="1270442930" sldId="2147483660"/>
            <pc:sldLayoutMk cId="2871343567" sldId="2147483664"/>
          </pc:sldLayoutMkLst>
          <pc:inkChg chg="add">
            <ac:chgData name="Steve Hord" userId="7478402321db30a2" providerId="LiveId" clId="{224CC9B6-A6C2-46C7-BBB9-C6A60C5C4540}" dt="2020-10-28T23:01:52.131" v="421" actId="9405"/>
            <ac:inkMkLst>
              <pc:docMk/>
              <pc:sldMasterMk cId="1270442930" sldId="2147483660"/>
              <pc:sldLayoutMk cId="2871343567" sldId="2147483664"/>
              <ac:inkMk id="5" creationId="{7F3045DE-3AB7-4E3E-A391-4F9107A8F8C9}"/>
            </ac:inkMkLst>
          </pc:inkChg>
          <pc:inkChg chg="add">
            <ac:chgData name="Steve Hord" userId="7478402321db30a2" providerId="LiveId" clId="{224CC9B6-A6C2-46C7-BBB9-C6A60C5C4540}" dt="2020-10-28T23:01:52.487" v="422" actId="9405"/>
            <ac:inkMkLst>
              <pc:docMk/>
              <pc:sldMasterMk cId="1270442930" sldId="2147483660"/>
              <pc:sldLayoutMk cId="2871343567" sldId="2147483664"/>
              <ac:inkMk id="6" creationId="{B64BE9BD-96C6-496B-8F87-BF8B5FE6878E}"/>
            </ac:inkMkLst>
          </pc:inkChg>
          <pc:inkChg chg="add">
            <ac:chgData name="Steve Hord" userId="7478402321db30a2" providerId="LiveId" clId="{224CC9B6-A6C2-46C7-BBB9-C6A60C5C4540}" dt="2020-10-28T23:01:55.176" v="423" actId="9405"/>
            <ac:inkMkLst>
              <pc:docMk/>
              <pc:sldMasterMk cId="1270442930" sldId="2147483660"/>
              <pc:sldLayoutMk cId="2871343567" sldId="2147483664"/>
              <ac:inkMk id="7" creationId="{5547CB02-1206-4981-BA1F-98056CC7D0F6}"/>
            </ac:inkMkLst>
          </pc:inkChg>
          <pc:inkChg chg="add">
            <ac:chgData name="Steve Hord" userId="7478402321db30a2" providerId="LiveId" clId="{224CC9B6-A6C2-46C7-BBB9-C6A60C5C4540}" dt="2020-10-28T23:01:55.519" v="424" actId="9405"/>
            <ac:inkMkLst>
              <pc:docMk/>
              <pc:sldMasterMk cId="1270442930" sldId="2147483660"/>
              <pc:sldLayoutMk cId="2871343567" sldId="2147483664"/>
              <ac:inkMk id="9" creationId="{00AC9549-295A-481F-BAC1-D217607B1470}"/>
            </ac:inkMkLst>
          </pc:inkChg>
          <pc:inkChg chg="add">
            <ac:chgData name="Steve Hord" userId="7478402321db30a2" providerId="LiveId" clId="{224CC9B6-A6C2-46C7-BBB9-C6A60C5C4540}" dt="2020-10-28T23:01:55.860" v="425" actId="9405"/>
            <ac:inkMkLst>
              <pc:docMk/>
              <pc:sldMasterMk cId="1270442930" sldId="2147483660"/>
              <pc:sldLayoutMk cId="2871343567" sldId="2147483664"/>
              <ac:inkMk id="10" creationId="{582B34FC-FED6-4B35-B336-2C001BF70FEA}"/>
            </ac:inkMkLst>
          </pc:inkChg>
          <pc:inkChg chg="add">
            <ac:chgData name="Steve Hord" userId="7478402321db30a2" providerId="LiveId" clId="{224CC9B6-A6C2-46C7-BBB9-C6A60C5C4540}" dt="2020-10-28T23:01:56.207" v="426" actId="9405"/>
            <ac:inkMkLst>
              <pc:docMk/>
              <pc:sldMasterMk cId="1270442930" sldId="2147483660"/>
              <pc:sldLayoutMk cId="2871343567" sldId="2147483664"/>
              <ac:inkMk id="11" creationId="{E937588D-ADB8-4462-B727-CA3C34F68C66}"/>
            </ac:inkMkLst>
          </pc:inkChg>
          <pc:inkChg chg="add">
            <ac:chgData name="Steve Hord" userId="7478402321db30a2" providerId="LiveId" clId="{224CC9B6-A6C2-46C7-BBB9-C6A60C5C4540}" dt="2020-10-28T23:01:56.539" v="427" actId="9405"/>
            <ac:inkMkLst>
              <pc:docMk/>
              <pc:sldMasterMk cId="1270442930" sldId="2147483660"/>
              <pc:sldLayoutMk cId="2871343567" sldId="2147483664"/>
              <ac:inkMk id="12" creationId="{30649580-583C-4B6A-9755-80D062662B47}"/>
            </ac:inkMkLst>
          </pc:inkChg>
          <pc:inkChg chg="add">
            <ac:chgData name="Steve Hord" userId="7478402321db30a2" providerId="LiveId" clId="{224CC9B6-A6C2-46C7-BBB9-C6A60C5C4540}" dt="2020-10-28T23:01:58.349" v="428" actId="9405"/>
            <ac:inkMkLst>
              <pc:docMk/>
              <pc:sldMasterMk cId="1270442930" sldId="2147483660"/>
              <pc:sldLayoutMk cId="2871343567" sldId="2147483664"/>
              <ac:inkMk id="13" creationId="{C563E662-A115-4BA9-A520-DAB1F8FFDBA4}"/>
            </ac:inkMkLst>
          </pc:inkChg>
        </pc:sldLayoutChg>
      </pc:sldMaster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5-17T00:31:14.25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5-17T00:31:14.251"/>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5-17T00:31:14.25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5-17T00:31:14.2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5-17T00:31:14.25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5-17T00:31:14.25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5-17T00:31:14.25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5-17T00:31:14.2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5/16/2021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0.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5/16/2021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extLst>
      <p:ext uri="{BB962C8B-B14F-4D97-AF65-F5344CB8AC3E}">
        <p14:creationId xmlns:p14="http://schemas.microsoft.com/office/powerpoint/2010/main" val="3711940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51516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1704066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026244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3356834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0242639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9513412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5/16/2021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extLst>
      <p:ext uri="{BB962C8B-B14F-4D97-AF65-F5344CB8AC3E}">
        <p14:creationId xmlns:p14="http://schemas.microsoft.com/office/powerpoint/2010/main" val="22979871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5/16/2021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extLst>
      <p:ext uri="{BB962C8B-B14F-4D97-AF65-F5344CB8AC3E}">
        <p14:creationId xmlns:p14="http://schemas.microsoft.com/office/powerpoint/2010/main" val="2885979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5/16/2021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extLst>
      <p:ext uri="{BB962C8B-B14F-4D97-AF65-F5344CB8AC3E}">
        <p14:creationId xmlns:p14="http://schemas.microsoft.com/office/powerpoint/2010/main" val="190053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36636D-D922-432D-A958-524484B5923D}" type="datetimeFigureOut">
              <a:rPr lang="en-US" dirty="0"/>
              <a:pPr/>
              <a:t>5/16/2021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extLst>
      <p:ext uri="{BB962C8B-B14F-4D97-AF65-F5344CB8AC3E}">
        <p14:creationId xmlns:p14="http://schemas.microsoft.com/office/powerpoint/2010/main" val="1613290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36636D-D922-432D-A958-524484B5923D}" type="datetimeFigureOut">
              <a:rPr lang="en-US" dirty="0"/>
              <a:pPr/>
              <a:t>5/16/2021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7E484209-69AF-4DC5-8E60-27B5BFCE29FF}"/>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DE32232C-11B2-4EFD-A27E-40E722D2AE36}"/>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 name="Ink 9">
                <a:extLst>
                  <a:ext uri="{FF2B5EF4-FFF2-40B4-BE49-F238E27FC236}">
                    <a16:creationId xmlns:a16="http://schemas.microsoft.com/office/drawing/2014/main" id="{7A3BF2C3-F657-4255-BDD8-C3C677B9750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Ink 10">
                <a:extLst>
                  <a:ext uri="{FF2B5EF4-FFF2-40B4-BE49-F238E27FC236}">
                    <a16:creationId xmlns:a16="http://schemas.microsoft.com/office/drawing/2014/main" id="{92705C37-17D4-4B5F-BC7D-B758E28904CD}"/>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2" name="Ink 11">
                <a:extLst>
                  <a:ext uri="{FF2B5EF4-FFF2-40B4-BE49-F238E27FC236}">
                    <a16:creationId xmlns:a16="http://schemas.microsoft.com/office/drawing/2014/main" id="{CABC7DFC-FE3F-4989-8569-DC465A4E1224}"/>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3" name="Ink 12">
                <a:extLst>
                  <a:ext uri="{FF2B5EF4-FFF2-40B4-BE49-F238E27FC236}">
                    <a16:creationId xmlns:a16="http://schemas.microsoft.com/office/drawing/2014/main" id="{F1007205-7375-496F-A100-0956BDBA0684}"/>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4" name="Ink 13">
                <a:extLst>
                  <a:ext uri="{FF2B5EF4-FFF2-40B4-BE49-F238E27FC236}">
                    <a16:creationId xmlns:a16="http://schemas.microsoft.com/office/drawing/2014/main" id="{75F07A0D-AEF5-4F78-8F8F-47FD94F0C42E}"/>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5" name="Ink 14">
                <a:extLst>
                  <a:ext uri="{FF2B5EF4-FFF2-40B4-BE49-F238E27FC236}">
                    <a16:creationId xmlns:a16="http://schemas.microsoft.com/office/drawing/2014/main" id="{59FEAE1F-C0F7-4EE6-846F-D38713E6C589}"/>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416985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36636D-D922-432D-A958-524484B5923D}" type="datetimeFigureOut">
              <a:rPr lang="en-US" dirty="0"/>
              <a:pPr/>
              <a:t>5/16/2021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dirty="0"/>
              <a:pPr/>
              <a:t>‹#›</a:t>
            </a:fld>
            <a:endParaRPr lang="en-US" dirty="0"/>
          </a:p>
        </p:txBody>
      </p:sp>
    </p:spTree>
    <p:extLst>
      <p:ext uri="{BB962C8B-B14F-4D97-AF65-F5344CB8AC3E}">
        <p14:creationId xmlns:p14="http://schemas.microsoft.com/office/powerpoint/2010/main" val="2972124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36636D-D922-432D-A958-524484B5923D}" type="datetimeFigureOut">
              <a:rPr lang="en-US" dirty="0"/>
              <a:pPr/>
              <a:t>5/16/2021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dirty="0"/>
              <a:pPr/>
              <a:t>‹#›</a:t>
            </a:fld>
            <a:endParaRPr lang="en-US" dirty="0"/>
          </a:p>
        </p:txBody>
      </p:sp>
    </p:spTree>
    <p:extLst>
      <p:ext uri="{BB962C8B-B14F-4D97-AF65-F5344CB8AC3E}">
        <p14:creationId xmlns:p14="http://schemas.microsoft.com/office/powerpoint/2010/main" val="1290505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dirty="0"/>
              <a:pPr/>
              <a:t>5/16/2021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dirty="0"/>
              <a:pPr/>
              <a:t>‹#›</a:t>
            </a:fld>
            <a:endParaRPr lang="en-US" dirty="0"/>
          </a:p>
        </p:txBody>
      </p:sp>
    </p:spTree>
    <p:extLst>
      <p:ext uri="{BB962C8B-B14F-4D97-AF65-F5344CB8AC3E}">
        <p14:creationId xmlns:p14="http://schemas.microsoft.com/office/powerpoint/2010/main" val="3967083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dirty="0"/>
              <a:pPr/>
              <a:t>5/16/2021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extLst>
      <p:ext uri="{BB962C8B-B14F-4D97-AF65-F5344CB8AC3E}">
        <p14:creationId xmlns:p14="http://schemas.microsoft.com/office/powerpoint/2010/main" val="581666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dirty="0"/>
              <a:pPr/>
              <a:t>5/16/2021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extLst>
      <p:ext uri="{BB962C8B-B14F-4D97-AF65-F5344CB8AC3E}">
        <p14:creationId xmlns:p14="http://schemas.microsoft.com/office/powerpoint/2010/main" val="301387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tif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E36636D-D922-432D-A958-524484B5923D}" type="datetimeFigureOut">
              <a:rPr lang="en-US" dirty="0"/>
              <a:pPr/>
              <a:t>5/16/2021</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F28FB93-0A08-4E7D-8E63-9EFA29F1E093}" type="slidenum">
              <a:rPr lang="en-US" dirty="0"/>
              <a:pPr/>
              <a:t>‹#›</a:t>
            </a:fld>
            <a:endParaRPr lang="en-US" dirty="0"/>
          </a:p>
        </p:txBody>
      </p:sp>
      <p:pic>
        <p:nvPicPr>
          <p:cNvPr id="7" name="Picture 6">
            <a:extLst>
              <a:ext uri="{FF2B5EF4-FFF2-40B4-BE49-F238E27FC236}">
                <a16:creationId xmlns:a16="http://schemas.microsoft.com/office/drawing/2014/main" id="{E6BCD751-0C90-44AC-89DE-B87858767715}"/>
              </a:ext>
            </a:extLst>
          </p:cNvPr>
          <p:cNvPicPr>
            <a:picLocks noChangeAspect="1"/>
          </p:cNvPicPr>
          <p:nvPr userDrawn="1"/>
        </p:nvPicPr>
        <p:blipFill>
          <a:blip r:embed="rId19"/>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id="{7F0AEB46-4AE0-4C46-A3D5-551EEFB90421}"/>
              </a:ext>
            </a:extLst>
          </p:cNvPr>
          <p:cNvPicPr>
            <a:picLocks noChangeAspect="1"/>
          </p:cNvPicPr>
          <p:nvPr userDrawn="1"/>
        </p:nvPicPr>
        <p:blipFill>
          <a:blip r:embed="rId20"/>
          <a:stretch>
            <a:fillRect/>
          </a:stretch>
        </p:blipFill>
        <p:spPr>
          <a:xfrm>
            <a:off x="8475870" y="6371623"/>
            <a:ext cx="3375991" cy="397761"/>
          </a:xfrm>
          <a:prstGeom prst="rect">
            <a:avLst/>
          </a:prstGeom>
        </p:spPr>
      </p:pic>
      <p:pic>
        <p:nvPicPr>
          <p:cNvPr id="9" name="Picture 8">
            <a:extLst>
              <a:ext uri="{FF2B5EF4-FFF2-40B4-BE49-F238E27FC236}">
                <a16:creationId xmlns:a16="http://schemas.microsoft.com/office/drawing/2014/main" id="{0B9A8663-69BD-451F-AE6C-D28C01A39F3A}"/>
              </a:ext>
            </a:extLst>
          </p:cNvPr>
          <p:cNvPicPr>
            <a:picLocks noChangeAspect="1"/>
          </p:cNvPicPr>
          <p:nvPr userDrawn="1"/>
        </p:nvPicPr>
        <p:blipFill>
          <a:blip r:embed="rId21">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4221566659"/>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0.png"/><Relationship Id="rId18" Type="http://schemas.openxmlformats.org/officeDocument/2006/relationships/image" Target="../media/image5.png"/><Relationship Id="rId26" Type="http://schemas.openxmlformats.org/officeDocument/2006/relationships/customXml" Target="../ink/ink22.xml"/><Relationship Id="rId3" Type="http://schemas.openxmlformats.org/officeDocument/2006/relationships/image" Target="../media/image10.png"/><Relationship Id="rId21" Type="http://schemas.openxmlformats.org/officeDocument/2006/relationships/image" Target="../media/image40.png"/><Relationship Id="rId34" Type="http://schemas.openxmlformats.org/officeDocument/2006/relationships/customXml" Target="../ink/ink29.xml"/><Relationship Id="rId7" Type="http://schemas.openxmlformats.org/officeDocument/2006/relationships/customXml" Target="../ink/ink10.xml"/><Relationship Id="rId12" Type="http://schemas.openxmlformats.org/officeDocument/2006/relationships/customXml" Target="../ink/ink14.xml"/><Relationship Id="rId17" Type="http://schemas.openxmlformats.org/officeDocument/2006/relationships/customXml" Target="../ink/ink15.xml"/><Relationship Id="rId25" Type="http://schemas.openxmlformats.org/officeDocument/2006/relationships/customXml" Target="../ink/ink21.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17.xml"/><Relationship Id="rId29" Type="http://schemas.openxmlformats.org/officeDocument/2006/relationships/customXml" Target="../ink/ink25.xml"/><Relationship Id="rId1" Type="http://schemas.openxmlformats.org/officeDocument/2006/relationships/slideLayout" Target="../slideLayouts/slideLayout4.xml"/><Relationship Id="rId6" Type="http://schemas.openxmlformats.org/officeDocument/2006/relationships/image" Target="../media/image80.png"/><Relationship Id="rId11" Type="http://schemas.openxmlformats.org/officeDocument/2006/relationships/customXml" Target="../ink/ink13.xml"/><Relationship Id="rId24" Type="http://schemas.openxmlformats.org/officeDocument/2006/relationships/customXml" Target="../ink/ink20.xml"/><Relationship Id="rId32" Type="http://schemas.openxmlformats.org/officeDocument/2006/relationships/customXml" Target="../ink/ink28.xml"/><Relationship Id="rId23" Type="http://schemas.openxmlformats.org/officeDocument/2006/relationships/customXml" Target="../ink/ink19.xml"/><Relationship Id="rId28" Type="http://schemas.openxmlformats.org/officeDocument/2006/relationships/customXml" Target="../ink/ink24.xml"/><Relationship Id="rId36" Type="http://schemas.openxmlformats.org/officeDocument/2006/relationships/image" Target="../media/image70.png"/><Relationship Id="rId10" Type="http://schemas.openxmlformats.org/officeDocument/2006/relationships/customXml" Target="../ink/ink12.xml"/><Relationship Id="rId19" Type="http://schemas.openxmlformats.org/officeDocument/2006/relationships/customXml" Target="../ink/ink16.xml"/><Relationship Id="rId31" Type="http://schemas.openxmlformats.org/officeDocument/2006/relationships/customXml" Target="../ink/ink27.xml"/><Relationship Id="rId4" Type="http://schemas.openxmlformats.org/officeDocument/2006/relationships/customXml" Target="../ink/ink9.xml"/><Relationship Id="rId9" Type="http://schemas.openxmlformats.org/officeDocument/2006/relationships/customXml" Target="../ink/ink11.xml"/><Relationship Id="rId22" Type="http://schemas.openxmlformats.org/officeDocument/2006/relationships/customXml" Target="../ink/ink18.xml"/><Relationship Id="rId27" Type="http://schemas.openxmlformats.org/officeDocument/2006/relationships/customXml" Target="../ink/ink23.xml"/><Relationship Id="rId30" Type="http://schemas.openxmlformats.org/officeDocument/2006/relationships/customXml" Target="../ink/ink26.xml"/><Relationship Id="rId35" Type="http://schemas.openxmlformats.org/officeDocument/2006/relationships/customXml" Target="../ink/ink3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18.png"/><Relationship Id="rId18" Type="http://schemas.openxmlformats.org/officeDocument/2006/relationships/customXml" Target="../ink/ink40.xml"/><Relationship Id="rId3" Type="http://schemas.openxmlformats.org/officeDocument/2006/relationships/customXml" Target="../ink/ink31.xml"/><Relationship Id="rId7" Type="http://schemas.openxmlformats.org/officeDocument/2006/relationships/image" Target="../media/image5.png"/><Relationship Id="rId12" Type="http://schemas.openxmlformats.org/officeDocument/2006/relationships/customXml" Target="../ink/ink35.xml"/><Relationship Id="rId17" Type="http://schemas.openxmlformats.org/officeDocument/2006/relationships/customXml" Target="../ink/ink39.xml"/><Relationship Id="rId2" Type="http://schemas.openxmlformats.org/officeDocument/2006/relationships/image" Target="../media/image13.png"/><Relationship Id="rId16" Type="http://schemas.openxmlformats.org/officeDocument/2006/relationships/customXml" Target="../ink/ink38.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37.xml"/><Relationship Id="rId10" Type="http://schemas.openxmlformats.org/officeDocument/2006/relationships/customXml" Target="../ink/ink34.xml"/><Relationship Id="rId9" Type="http://schemas.openxmlformats.org/officeDocument/2006/relationships/customXml" Target="../ink/ink33.xml"/><Relationship Id="rId14" Type="http://schemas.openxmlformats.org/officeDocument/2006/relationships/customXml" Target="../ink/ink36.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6172200" y="2137169"/>
            <a:ext cx="3727796" cy="1325563"/>
          </a:xfrm>
        </p:spPr>
        <p:txBody>
          <a:bodyPr anchor="ctr">
            <a:normAutofit fontScale="90000"/>
          </a:bodyPr>
          <a:lstStyle/>
          <a:p>
            <a:pPr algn="l"/>
            <a:r>
              <a:rPr lang="en-US" b="1" dirty="0">
                <a:solidFill>
                  <a:srgbClr val="0E659B"/>
                </a:solidFill>
              </a:rPr>
              <a:t>Coursera</a:t>
            </a:r>
            <a:br>
              <a:rPr lang="en-US" b="1" dirty="0">
                <a:solidFill>
                  <a:srgbClr val="0E659B"/>
                </a:solidFill>
              </a:rPr>
            </a:br>
            <a:r>
              <a:rPr lang="en-US" b="1" dirty="0">
                <a:solidFill>
                  <a:srgbClr val="0E659B"/>
                </a:solidFill>
              </a:rPr>
              <a:t>Capstone Project</a:t>
            </a:r>
          </a:p>
        </p:txBody>
      </p:sp>
      <p:sp>
        <p:nvSpPr>
          <p:cNvPr id="3" name="Subtitle 2">
            <a:extLst>
              <a:ext uri="{FF2B5EF4-FFF2-40B4-BE49-F238E27FC236}">
                <a16:creationId xmlns:a16="http://schemas.microsoft.com/office/drawing/2014/main" id="{93383873-F31C-4E31-B4BA-B40D502705CE}"/>
              </a:ext>
            </a:extLst>
          </p:cNvPr>
          <p:cNvSpPr>
            <a:spLocks noGrp="1"/>
          </p:cNvSpPr>
          <p:nvPr>
            <p:ph sz="half" idx="1"/>
          </p:nvPr>
        </p:nvSpPr>
        <p:spPr>
          <a:xfrm>
            <a:off x="6172200" y="3429000"/>
            <a:ext cx="5181600" cy="2616956"/>
          </a:xfrm>
        </p:spPr>
        <p:txBody>
          <a:bodyPr>
            <a:normAutofit/>
          </a:bodyPr>
          <a:lstStyle/>
          <a:p>
            <a:pPr marL="0" indent="0">
              <a:buNone/>
            </a:pPr>
            <a:r>
              <a:rPr lang="en-US" dirty="0"/>
              <a:t>MAISHA FARZANA</a:t>
            </a:r>
          </a:p>
          <a:p>
            <a:pPr marL="0" indent="0">
              <a:buNone/>
            </a:pPr>
            <a:r>
              <a:rPr lang="en-US" dirty="0"/>
              <a:t>16</a:t>
            </a:r>
            <a:r>
              <a:rPr lang="en-US" baseline="30000" dirty="0"/>
              <a:t>th</a:t>
            </a:r>
            <a:r>
              <a:rPr lang="en-US" dirty="0"/>
              <a:t> May 2021</a:t>
            </a:r>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1224940" y="1253331"/>
            <a:ext cx="4794861" cy="4351338"/>
          </a:xfrm>
          <a:prstGeom prst="rect">
            <a:avLst/>
          </a:prstGeom>
          <a:noFill/>
        </p:spPr>
      </p:pic>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1026011" y="395111"/>
            <a:ext cx="10353762" cy="970450"/>
          </a:xfrm>
        </p:spPr>
        <p:txBody>
          <a:bodyPr>
            <a:normAutofit fontScale="90000"/>
          </a:bodyPr>
          <a:lstStyle/>
          <a:p>
            <a:r>
              <a:rPr lang="en-US" dirty="0"/>
              <a:t>DATABASE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lstStyle/>
          <a:p>
            <a:pPr marL="0" indent="0">
              <a:buNone/>
            </a:pPr>
            <a:r>
              <a:rPr lang="en-US" dirty="0"/>
              <a:t>Findings</a:t>
            </a:r>
          </a:p>
          <a:p>
            <a:pPr marL="0" indent="0">
              <a:buNone/>
            </a:pPr>
            <a:endParaRPr lang="en-US" dirty="0"/>
          </a:p>
          <a:p>
            <a:r>
              <a:rPr lang="en-US" dirty="0"/>
              <a:t>MySQL is the most used database, but is starting to be less desired</a:t>
            </a:r>
          </a:p>
          <a:p>
            <a:r>
              <a:rPr lang="en-US" dirty="0"/>
              <a:t>MongoDB is decently used, but more programmers are desiring it</a:t>
            </a:r>
          </a:p>
          <a:p>
            <a:r>
              <a:rPr lang="en-US" dirty="0"/>
              <a:t>Oracle has a decent amount of uses, but is slowing going out of use</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lstStyle/>
          <a:p>
            <a:pPr marL="0" indent="0">
              <a:buNone/>
            </a:pPr>
            <a:r>
              <a:rPr lang="en-US" dirty="0"/>
              <a:t>Implications</a:t>
            </a:r>
          </a:p>
          <a:p>
            <a:pPr marL="0" indent="0">
              <a:buNone/>
            </a:pPr>
            <a:endParaRPr lang="en-US" dirty="0"/>
          </a:p>
          <a:p>
            <a:r>
              <a:rPr lang="en-US" dirty="0"/>
              <a:t>Structured Database uses are still going strong, but are starting to fall out of favor</a:t>
            </a:r>
          </a:p>
          <a:p>
            <a:r>
              <a:rPr lang="en-US" dirty="0"/>
              <a:t>Cloud-based non-structured databases such as MongoDB are getting more recognition and more used</a:t>
            </a:r>
          </a:p>
          <a:p>
            <a:r>
              <a:rPr lang="en-US" dirty="0"/>
              <a:t>Oracle, while still in use, is less desired for commercial use and hiring prospects</a:t>
            </a:r>
          </a:p>
        </p:txBody>
      </p:sp>
    </p:spTree>
    <p:extLst>
      <p:ext uri="{BB962C8B-B14F-4D97-AF65-F5344CB8AC3E}">
        <p14:creationId xmlns:p14="http://schemas.microsoft.com/office/powerpoint/2010/main" val="2659604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919119" y="338667"/>
            <a:ext cx="10353762" cy="970450"/>
          </a:xfrm>
        </p:spPr>
        <p:txBody>
          <a:bodyPr anchor="ctr">
            <a:normAutofit/>
          </a:bodyPr>
          <a:lstStyle/>
          <a:p>
            <a:r>
              <a:rPr lang="en-US" dirty="0"/>
              <a:t>DASHBOARD</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4204156" y="2436816"/>
            <a:ext cx="7068725" cy="2569239"/>
          </a:xfrm>
        </p:spPr>
        <p:txBody>
          <a:bodyPr>
            <a:normAutofit lnSpcReduction="10000"/>
          </a:bodyPr>
          <a:lstStyle/>
          <a:p>
            <a:pPr marL="0" indent="0">
              <a:buNone/>
            </a:pPr>
            <a:r>
              <a:rPr lang="en-US" sz="2200" b="1" dirty="0"/>
              <a:t>The permanent link of the read-only view of the Cognos dashboard:</a:t>
            </a:r>
          </a:p>
          <a:p>
            <a:pPr marL="0" indent="0">
              <a:buNone/>
            </a:pPr>
            <a:r>
              <a:rPr lang="en-US" sz="2200" dirty="0"/>
              <a:t>https://dataplatform.cloud.ibm.com/dashboards/c66e8ef5-820f-4971-9501-fa755e3f7c79/view/5825eb7a2e8a1fc86bf3d4e4079a7f53743e245ae3bbd25085877b4907357597f06a4195c87c4908df435460a7ec135fce</a:t>
            </a:r>
          </a:p>
        </p:txBody>
      </p:sp>
      <p:pic>
        <p:nvPicPr>
          <p:cNvPr id="5" name="Picture 4">
            <a:extLst>
              <a:ext uri="{FF2B5EF4-FFF2-40B4-BE49-F238E27FC236}">
                <a16:creationId xmlns:a16="http://schemas.microsoft.com/office/drawing/2014/main" id="{49F6C466-B847-478E-ADAD-F2B14AA5067A}"/>
              </a:ext>
            </a:extLst>
          </p:cNvPr>
          <p:cNvPicPr>
            <a:picLocks noChangeAspect="1"/>
          </p:cNvPicPr>
          <p:nvPr/>
        </p:nvPicPr>
        <p:blipFill>
          <a:blip r:embed="rId2"/>
          <a:stretch>
            <a:fillRect/>
          </a:stretch>
        </p:blipFill>
        <p:spPr>
          <a:xfrm>
            <a:off x="1077475" y="1901819"/>
            <a:ext cx="3054361" cy="3054361"/>
          </a:xfrm>
          <a:prstGeom prst="rect">
            <a:avLst/>
          </a:prstGeom>
        </p:spPr>
      </p:pic>
    </p:spTree>
    <p:extLst>
      <p:ext uri="{BB962C8B-B14F-4D97-AF65-F5344CB8AC3E}">
        <p14:creationId xmlns:p14="http://schemas.microsoft.com/office/powerpoint/2010/main" val="9691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913795" y="304800"/>
            <a:ext cx="10353762" cy="970450"/>
          </a:xfrm>
        </p:spPr>
        <p:txBody>
          <a:bodyPr anchor="ctr">
            <a:normAutofit/>
          </a:bodyPr>
          <a:lstStyle/>
          <a:p>
            <a:r>
              <a:rPr lang="en-US" dirty="0"/>
              <a:t>DASHBOARD TAB 1</a:t>
            </a:r>
          </a:p>
        </p:txBody>
      </p:sp>
      <p:pic>
        <p:nvPicPr>
          <p:cNvPr id="6" name="Content Placeholder 5">
            <a:extLst>
              <a:ext uri="{FF2B5EF4-FFF2-40B4-BE49-F238E27FC236}">
                <a16:creationId xmlns:a16="http://schemas.microsoft.com/office/drawing/2014/main" id="{9E00CB62-0D0E-4A97-85F1-67ED4B0BD989}"/>
              </a:ext>
            </a:extLst>
          </p:cNvPr>
          <p:cNvPicPr>
            <a:picLocks noGrp="1" noChangeAspect="1"/>
          </p:cNvPicPr>
          <p:nvPr>
            <p:ph idx="1"/>
          </p:nvPr>
        </p:nvPicPr>
        <p:blipFill>
          <a:blip r:embed="rId2"/>
          <a:stretch>
            <a:fillRect/>
          </a:stretch>
        </p:blipFill>
        <p:spPr>
          <a:xfrm>
            <a:off x="1674847" y="1275250"/>
            <a:ext cx="8831658" cy="4996196"/>
          </a:xfrm>
        </p:spPr>
      </p:pic>
    </p:spTree>
    <p:extLst>
      <p:ext uri="{BB962C8B-B14F-4D97-AF65-F5344CB8AC3E}">
        <p14:creationId xmlns:p14="http://schemas.microsoft.com/office/powerpoint/2010/main" val="916853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913795" y="270933"/>
            <a:ext cx="10353762" cy="970450"/>
          </a:xfrm>
        </p:spPr>
        <p:txBody>
          <a:bodyPr anchor="ctr">
            <a:normAutofit/>
          </a:bodyPr>
          <a:lstStyle/>
          <a:p>
            <a:r>
              <a:rPr lang="en-US" dirty="0"/>
              <a:t>DASHBOARD TAB 2</a:t>
            </a:r>
          </a:p>
        </p:txBody>
      </p:sp>
      <p:pic>
        <p:nvPicPr>
          <p:cNvPr id="6" name="Content Placeholder 5">
            <a:extLst>
              <a:ext uri="{FF2B5EF4-FFF2-40B4-BE49-F238E27FC236}">
                <a16:creationId xmlns:a16="http://schemas.microsoft.com/office/drawing/2014/main" id="{9A645572-4015-4DF8-869D-0F2544594C91}"/>
              </a:ext>
            </a:extLst>
          </p:cNvPr>
          <p:cNvPicPr>
            <a:picLocks noGrp="1" noChangeAspect="1"/>
          </p:cNvPicPr>
          <p:nvPr>
            <p:ph idx="1"/>
          </p:nvPr>
        </p:nvPicPr>
        <p:blipFill>
          <a:blip r:embed="rId2"/>
          <a:stretch>
            <a:fillRect/>
          </a:stretch>
        </p:blipFill>
        <p:spPr>
          <a:xfrm>
            <a:off x="1676145" y="1241383"/>
            <a:ext cx="8829062" cy="5010068"/>
          </a:xfrm>
        </p:spPr>
      </p:pic>
    </p:spTree>
    <p:extLst>
      <p:ext uri="{BB962C8B-B14F-4D97-AF65-F5344CB8AC3E}">
        <p14:creationId xmlns:p14="http://schemas.microsoft.com/office/powerpoint/2010/main" val="3266127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913795" y="293511"/>
            <a:ext cx="10353762" cy="970450"/>
          </a:xfrm>
        </p:spPr>
        <p:txBody>
          <a:bodyPr anchor="ctr">
            <a:normAutofit/>
          </a:bodyPr>
          <a:lstStyle/>
          <a:p>
            <a:r>
              <a:rPr lang="en-US" dirty="0"/>
              <a:t>DASHBOARD TAB 3</a:t>
            </a:r>
          </a:p>
        </p:txBody>
      </p:sp>
      <p:pic>
        <p:nvPicPr>
          <p:cNvPr id="6" name="Content Placeholder 5">
            <a:extLst>
              <a:ext uri="{FF2B5EF4-FFF2-40B4-BE49-F238E27FC236}">
                <a16:creationId xmlns:a16="http://schemas.microsoft.com/office/drawing/2014/main" id="{A56F0B45-39AC-45B2-AB34-1CA6EC534010}"/>
              </a:ext>
            </a:extLst>
          </p:cNvPr>
          <p:cNvPicPr>
            <a:picLocks noGrp="1" noChangeAspect="1"/>
          </p:cNvPicPr>
          <p:nvPr>
            <p:ph idx="1"/>
          </p:nvPr>
        </p:nvPicPr>
        <p:blipFill>
          <a:blip r:embed="rId2"/>
          <a:stretch>
            <a:fillRect/>
          </a:stretch>
        </p:blipFill>
        <p:spPr>
          <a:xfrm>
            <a:off x="1682158" y="1182848"/>
            <a:ext cx="8817036" cy="5019413"/>
          </a:xfrm>
        </p:spPr>
      </p:pic>
    </p:spTree>
    <p:extLst>
      <p:ext uri="{BB962C8B-B14F-4D97-AF65-F5344CB8AC3E}">
        <p14:creationId xmlns:p14="http://schemas.microsoft.com/office/powerpoint/2010/main" val="3517973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026011" y="338667"/>
            <a:ext cx="10353762" cy="970450"/>
          </a:xfrm>
        </p:spPr>
        <p:txBody>
          <a:bodyPr anchor="ctr">
            <a:normAutofit/>
          </a:bodyPr>
          <a:lstStyle/>
          <a:p>
            <a:r>
              <a:rPr lang="en-US" dirty="0"/>
              <a:t>DISCUSSION</a:t>
            </a:r>
          </a:p>
        </p:txBody>
      </p:sp>
      <p:pic>
        <p:nvPicPr>
          <p:cNvPr id="3" name="Content Placeholder 2">
            <a:extLst>
              <a:ext uri="{FF2B5EF4-FFF2-40B4-BE49-F238E27FC236}">
                <a16:creationId xmlns:a16="http://schemas.microsoft.com/office/drawing/2014/main" id="{22E5FA6B-CA5C-4FB5-AAB3-8260D2EF86C9}"/>
              </a:ext>
            </a:extLst>
          </p:cNvPr>
          <p:cNvPicPr>
            <a:picLocks noGrp="1" noChangeAspect="1"/>
          </p:cNvPicPr>
          <p:nvPr>
            <p:ph sz="half" idx="1"/>
          </p:nvPr>
        </p:nvPicPr>
        <p:blipFill>
          <a:blip r:embed="rId2"/>
          <a:stretch>
            <a:fillRect/>
          </a:stretch>
        </p:blipFill>
        <p:spPr>
          <a:xfrm>
            <a:off x="1098959" y="1492848"/>
            <a:ext cx="3872304" cy="3872304"/>
          </a:xfrm>
          <a:prstGeom prst="rect">
            <a:avLst/>
          </a:prstGeom>
          <a:noFill/>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971262" y="2417944"/>
            <a:ext cx="6548374" cy="2687274"/>
          </a:xfrm>
        </p:spPr>
        <p:txBody>
          <a:bodyPr/>
          <a:lstStyle/>
          <a:p>
            <a:pPr algn="just"/>
            <a:r>
              <a:rPr lang="en-US" dirty="0"/>
              <a:t>How can more women get more into the IT industry?</a:t>
            </a:r>
          </a:p>
          <a:p>
            <a:pPr algn="just"/>
            <a:r>
              <a:rPr lang="en-US" dirty="0"/>
              <a:t>What benefits of Cloud-based non-structured databases are increasing its popularity?</a:t>
            </a:r>
          </a:p>
          <a:p>
            <a:pPr algn="just"/>
            <a:r>
              <a:rPr lang="en-US" dirty="0"/>
              <a:t>Why is the web frame React with JavaScript gaining so much popularity?</a:t>
            </a:r>
          </a:p>
        </p:txBody>
      </p:sp>
    </p:spTree>
    <p:extLst>
      <p:ext uri="{BB962C8B-B14F-4D97-AF65-F5344CB8AC3E}">
        <p14:creationId xmlns:p14="http://schemas.microsoft.com/office/powerpoint/2010/main" val="2161130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919119" y="383822"/>
            <a:ext cx="10353762" cy="970450"/>
          </a:xfrm>
        </p:spPr>
        <p:txBody>
          <a:bodyPr/>
          <a:lstStyle/>
          <a:p>
            <a:r>
              <a:rPr lang="en-US" dirty="0"/>
              <a:t>OVERALL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a:bodyPr>
          <a:lstStyle/>
          <a:p>
            <a:pPr marL="0" indent="0">
              <a:buNone/>
            </a:pPr>
            <a:r>
              <a:rPr lang="en-US" dirty="0"/>
              <a:t>Findings</a:t>
            </a:r>
          </a:p>
          <a:p>
            <a:pPr marL="0" indent="0">
              <a:buNone/>
            </a:pPr>
            <a:endParaRPr lang="en-US" dirty="0"/>
          </a:p>
          <a:p>
            <a:r>
              <a:rPr lang="en-US" dirty="0"/>
              <a:t>Android is well-used platform to develop on, and is getting more popular</a:t>
            </a:r>
          </a:p>
          <a:p>
            <a:r>
              <a:rPr lang="en-US" dirty="0"/>
              <a:t>SQL databases are still going strong and widely desired, but non-structured databases are getting more recognition</a:t>
            </a:r>
          </a:p>
          <a:p>
            <a:r>
              <a:rPr lang="en-US" dirty="0"/>
              <a:t>Most of the respondents are males in their mid 20s to late 30s, and live in the US</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a:bodyPr>
          <a:lstStyle/>
          <a:p>
            <a:pPr marL="0" indent="0">
              <a:buNone/>
            </a:pPr>
            <a:r>
              <a:rPr lang="en-US" dirty="0"/>
              <a:t>Implications</a:t>
            </a:r>
          </a:p>
          <a:p>
            <a:pPr marL="0" indent="0">
              <a:buNone/>
            </a:pPr>
            <a:endParaRPr lang="en-US" dirty="0"/>
          </a:p>
          <a:p>
            <a:r>
              <a:rPr lang="en-US" dirty="0"/>
              <a:t>Platforms that are on handheld devices are very popular, and will continue to be so in the future</a:t>
            </a:r>
          </a:p>
          <a:p>
            <a:r>
              <a:rPr lang="en-US" dirty="0"/>
              <a:t>Cloud-based non-structured databases are getting more popular as the data gathered increases</a:t>
            </a:r>
          </a:p>
          <a:p>
            <a:r>
              <a:rPr lang="en-US" dirty="0"/>
              <a:t>The Tech industry is mostly dominated by men, and the US is still a technological giant leading the world</a:t>
            </a:r>
          </a:p>
        </p:txBody>
      </p:sp>
    </p:spTree>
    <p:extLst>
      <p:ext uri="{BB962C8B-B14F-4D97-AF65-F5344CB8AC3E}">
        <p14:creationId xmlns:p14="http://schemas.microsoft.com/office/powerpoint/2010/main" val="647271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913795" y="681037"/>
            <a:ext cx="10353762" cy="970450"/>
          </a:xfrm>
        </p:spPr>
        <p:txBody>
          <a:bodyPr anchor="ctr">
            <a:normAutofit/>
          </a:bodyPr>
          <a:lstStyle/>
          <a:p>
            <a:r>
              <a:rPr lang="en-US" dirty="0"/>
              <a:t>CONCLUSION</a:t>
            </a:r>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stretch>
            <a:fillRect/>
          </a:stretch>
        </p:blipFill>
        <p:spPr>
          <a:xfrm>
            <a:off x="1125967" y="2113896"/>
            <a:ext cx="3054361" cy="3054361"/>
          </a:xfrm>
          <a:prstGeom prst="rect">
            <a:avLst/>
          </a:prstGeom>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a:normAutofit fontScale="92500" lnSpcReduction="10000"/>
          </a:bodyPr>
          <a:lstStyle/>
          <a:p>
            <a:pPr algn="just"/>
            <a:r>
              <a:rPr lang="en-US" dirty="0"/>
              <a:t>Web-based languages (e.g. JavaScript, HTML/CSS) continue to be highly used and desired by programmers.</a:t>
            </a:r>
          </a:p>
          <a:p>
            <a:pPr algn="just"/>
            <a:r>
              <a:rPr lang="en-US" dirty="0"/>
              <a:t>Structured Database uses are still going strong, but are starting to fall out of use in favor of Cloud-based non-structured databases such as MongoDB. This will only continue as more large volumes of data needs to be stored and processed</a:t>
            </a:r>
          </a:p>
          <a:p>
            <a:pPr algn="just"/>
            <a:r>
              <a:rPr lang="en-US" dirty="0"/>
              <a:t>Windows and Mac web frame IDEs are still highly desired, though android IDEs are gaining popularity as more people start to use handheld devices.</a:t>
            </a:r>
          </a:p>
          <a:p>
            <a:pPr algn="just"/>
            <a:r>
              <a:rPr lang="en-US" dirty="0"/>
              <a:t>Unlike the trends we see with programmers, there are far more job postings for C# than any other language </a:t>
            </a:r>
          </a:p>
          <a:p>
            <a:pPr algn="just"/>
            <a:r>
              <a:rPr lang="en-US" dirty="0"/>
              <a:t>The IT industry is dominated by men. That won't change in the near future.</a:t>
            </a:r>
          </a:p>
        </p:txBody>
      </p:sp>
    </p:spTree>
    <p:extLst>
      <p:ext uri="{BB962C8B-B14F-4D97-AF65-F5344CB8AC3E}">
        <p14:creationId xmlns:p14="http://schemas.microsoft.com/office/powerpoint/2010/main" val="1630123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919119" y="361245"/>
            <a:ext cx="10353762" cy="970450"/>
          </a:xfrm>
        </p:spPr>
        <p:txBody>
          <a:bodyPr anchor="ctr">
            <a:normAutofit/>
          </a:bodyPr>
          <a:lstStyle/>
          <a:p>
            <a:r>
              <a:rPr lang="en-US" dirty="0"/>
              <a:t>APPENDIX</a:t>
            </a:r>
          </a:p>
        </p:txBody>
      </p:sp>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2"/>
          <a:stretch>
            <a:fillRect/>
          </a:stretch>
        </p:blipFill>
        <p:spPr>
          <a:xfrm>
            <a:off x="1055857" y="1849823"/>
            <a:ext cx="3194581" cy="3194581"/>
          </a:xfrm>
          <a:prstGeom prst="rect">
            <a:avLst/>
          </a:prstGeom>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695293" y="2806381"/>
            <a:ext cx="6809509" cy="1281464"/>
          </a:xfrm>
        </p:spPr>
        <p:txBody>
          <a:bodyPr/>
          <a:lstStyle/>
          <a:p>
            <a:pPr marL="551250" indent="-514350" algn="just">
              <a:buFont typeface="+mj-lt"/>
              <a:buAutoNum type="romanUcPeriod"/>
            </a:pPr>
            <a:r>
              <a:rPr lang="en-US" dirty="0"/>
              <a:t>GitHub Job Postings</a:t>
            </a:r>
          </a:p>
          <a:p>
            <a:pPr marL="551250" indent="-514350" algn="just">
              <a:buFont typeface="+mj-lt"/>
              <a:buAutoNum type="romanUcPeriod"/>
            </a:pPr>
            <a:r>
              <a:rPr lang="en-US" dirty="0"/>
              <a:t>Popular Languages</a:t>
            </a:r>
          </a:p>
        </p:txBody>
      </p:sp>
    </p:spTree>
    <p:extLst>
      <p:ext uri="{BB962C8B-B14F-4D97-AF65-F5344CB8AC3E}">
        <p14:creationId xmlns:p14="http://schemas.microsoft.com/office/powerpoint/2010/main" val="3410008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2166606" y="112118"/>
            <a:ext cx="7984863" cy="1325563"/>
          </a:xfrm>
        </p:spPr>
        <p:txBody>
          <a:bodyPr anchor="ctr">
            <a:normAutofit/>
          </a:bodyPr>
          <a:lstStyle/>
          <a:p>
            <a:r>
              <a:rPr lang="en-US" dirty="0"/>
              <a:t>GITHUB JOB POSTINGS</a:t>
            </a:r>
          </a:p>
        </p:txBody>
      </p:sp>
      <p:pic>
        <p:nvPicPr>
          <p:cNvPr id="4" name="Picture 3" descr="Chart, bar chart&#10;&#10;Description automatically generated">
            <a:extLst>
              <a:ext uri="{FF2B5EF4-FFF2-40B4-BE49-F238E27FC236}">
                <a16:creationId xmlns:a16="http://schemas.microsoft.com/office/drawing/2014/main" id="{E8EAE6B9-331F-4CB9-AE25-BE72B2EC87C0}"/>
              </a:ext>
            </a:extLst>
          </p:cNvPr>
          <p:cNvPicPr>
            <a:picLocks noChangeAspect="1"/>
          </p:cNvPicPr>
          <p:nvPr/>
        </p:nvPicPr>
        <p:blipFill>
          <a:blip r:embed="rId2"/>
          <a:stretch>
            <a:fillRect/>
          </a:stretch>
        </p:blipFill>
        <p:spPr>
          <a:xfrm>
            <a:off x="2419383" y="1577882"/>
            <a:ext cx="7353233" cy="3702235"/>
          </a:xfrm>
          <a:prstGeom prst="rect">
            <a:avLst/>
          </a:prstGeom>
        </p:spPr>
      </p:pic>
    </p:spTree>
    <p:extLst>
      <p:ext uri="{BB962C8B-B14F-4D97-AF65-F5344CB8AC3E}">
        <p14:creationId xmlns:p14="http://schemas.microsoft.com/office/powerpoint/2010/main" val="3078551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1450711" y="2025672"/>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720028" y="336890"/>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6096000" y="1808076"/>
            <a:ext cx="5060497" cy="4058750"/>
          </a:xfrm>
        </p:spPr>
        <p:txBody>
          <a:bodyPr>
            <a:normAutofit fontScale="92500" lnSpcReduction="10000"/>
          </a:bodyPr>
          <a:lstStyle/>
          <a:p>
            <a:r>
              <a:rPr lang="en-US" sz="2200" dirty="0"/>
              <a:t>Executive Summary</a:t>
            </a:r>
          </a:p>
          <a:p>
            <a:r>
              <a:rPr lang="en-US" sz="2200" dirty="0"/>
              <a:t>Introduction</a:t>
            </a:r>
          </a:p>
          <a:p>
            <a:r>
              <a:rPr lang="en-US" sz="2200" dirty="0"/>
              <a:t>Methodology</a:t>
            </a:r>
          </a:p>
          <a:p>
            <a:r>
              <a:rPr lang="en-US" sz="2200" dirty="0"/>
              <a:t>Results</a:t>
            </a:r>
          </a:p>
          <a:p>
            <a:pPr lvl="1"/>
            <a:r>
              <a:rPr lang="en-US" sz="1800" dirty="0"/>
              <a:t>Visualization – Charts</a:t>
            </a:r>
          </a:p>
          <a:p>
            <a:pPr lvl="1"/>
            <a:r>
              <a:rPr lang="en-US" sz="1800" dirty="0"/>
              <a:t>Dashboard</a:t>
            </a:r>
          </a:p>
          <a:p>
            <a:r>
              <a:rPr lang="en-US" sz="2200" dirty="0"/>
              <a:t>Discussion</a:t>
            </a:r>
          </a:p>
          <a:p>
            <a:pPr lvl="1"/>
            <a:r>
              <a:rPr lang="en-US" sz="1800" dirty="0"/>
              <a:t>Findings &amp; Implications</a:t>
            </a:r>
          </a:p>
          <a:p>
            <a:r>
              <a:rPr lang="en-US" sz="2200" dirty="0"/>
              <a:t>Conclusion</a:t>
            </a:r>
          </a:p>
          <a:p>
            <a:r>
              <a:rPr lang="en-US" sz="2200" dirty="0"/>
              <a:t>Appendix</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2837346" y="112118"/>
            <a:ext cx="6517308" cy="1325563"/>
          </a:xfrm>
        </p:spPr>
        <p:txBody>
          <a:bodyPr anchor="ctr">
            <a:normAutofit/>
          </a:bodyPr>
          <a:lstStyle/>
          <a:p>
            <a:r>
              <a:rPr lang="en-US" dirty="0"/>
              <a:t>POPULAR LANGUAGES</a:t>
            </a:r>
          </a:p>
        </p:txBody>
      </p:sp>
      <p:pic>
        <p:nvPicPr>
          <p:cNvPr id="7" name="Picture 6" descr="Chart&#10;&#10;Description automatically generated">
            <a:extLst>
              <a:ext uri="{FF2B5EF4-FFF2-40B4-BE49-F238E27FC236}">
                <a16:creationId xmlns:a16="http://schemas.microsoft.com/office/drawing/2014/main" id="{9D592D3E-0DCA-44AA-A75F-39AA81C8A2E6}"/>
              </a:ext>
            </a:extLst>
          </p:cNvPr>
          <p:cNvPicPr>
            <a:picLocks noChangeAspect="1"/>
          </p:cNvPicPr>
          <p:nvPr/>
        </p:nvPicPr>
        <p:blipFill>
          <a:blip r:embed="rId2"/>
          <a:stretch>
            <a:fillRect/>
          </a:stretch>
        </p:blipFill>
        <p:spPr>
          <a:xfrm>
            <a:off x="2378563" y="1566478"/>
            <a:ext cx="7434874" cy="3725043"/>
          </a:xfrm>
          <a:prstGeom prst="rect">
            <a:avLst/>
          </a:prstGeom>
        </p:spPr>
      </p:pic>
    </p:spTree>
    <p:extLst>
      <p:ext uri="{BB962C8B-B14F-4D97-AF65-F5344CB8AC3E}">
        <p14:creationId xmlns:p14="http://schemas.microsoft.com/office/powerpoint/2010/main" val="1817399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813445" y="500061"/>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4285075" y="1825624"/>
            <a:ext cx="7015716" cy="4386333"/>
          </a:xfrm>
        </p:spPr>
        <p:txBody>
          <a:bodyPr>
            <a:normAutofit fontScale="85000" lnSpcReduction="20000"/>
          </a:bodyPr>
          <a:lstStyle/>
          <a:p>
            <a:pPr algn="just"/>
            <a:r>
              <a:rPr lang="en-US" sz="2200" dirty="0"/>
              <a:t>This report is done based on future skill requirements as well as changing technologies on the data that has been collected from various sources and identify trends for this year's report on emerging skills</a:t>
            </a:r>
          </a:p>
          <a:p>
            <a:pPr algn="just"/>
            <a:r>
              <a:rPr lang="en-US" sz="2200" dirty="0"/>
              <a:t>Current Technology trends seems to have no major changes, but few of them shows slight changes over the years.</a:t>
            </a:r>
          </a:p>
          <a:p>
            <a:pPr lvl="1" algn="just"/>
            <a:r>
              <a:rPr lang="en-US" sz="1800" dirty="0"/>
              <a:t>Languages that are web-based are still very much desired, but easy to learn languages like Python are starting to be much more popular</a:t>
            </a:r>
          </a:p>
          <a:p>
            <a:pPr lvl="1" algn="just"/>
            <a:r>
              <a:rPr lang="en-US" sz="1800" dirty="0"/>
              <a:t>Structured databases are still going strong, but non-structured cloud databases are gaining in popularity</a:t>
            </a:r>
          </a:p>
          <a:p>
            <a:pPr lvl="1" algn="just"/>
            <a:r>
              <a:rPr lang="en-US" sz="1800" dirty="0"/>
              <a:t>Development for handheld devices applications and systems seems to be growing steadily</a:t>
            </a:r>
          </a:p>
          <a:p>
            <a:pPr algn="just"/>
            <a:r>
              <a:rPr lang="en-US" sz="2200" dirty="0"/>
              <a:t>Job postings that require C language is far more than any other language requested</a:t>
            </a:r>
          </a:p>
          <a:p>
            <a:pPr algn="just"/>
            <a:r>
              <a:rPr lang="en-US" sz="2200" dirty="0"/>
              <a:t>There are significantly less women in the IT industries than men.</a:t>
            </a:r>
            <a:endParaRPr lang="en-US" dirty="0"/>
          </a:p>
          <a:p>
            <a:endParaRPr lang="en-US" sz="2200" dirty="0"/>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1090494" y="2302762"/>
            <a:ext cx="3194581" cy="3194581"/>
          </a:xfrm>
          <a:prstGeom prst="rect">
            <a:avLst/>
          </a:prstGeom>
        </p:spPr>
      </p:pic>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2272067" y="500062"/>
            <a:ext cx="7647865" cy="1325563"/>
          </a:xfrm>
        </p:spPr>
        <p:txBody>
          <a:bodyPr anchor="ctr">
            <a:normAutofit/>
          </a:bodyPr>
          <a:lstStyle/>
          <a:p>
            <a:r>
              <a:rPr lang="en-US" dirty="0"/>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2"/>
          <a:stretch>
            <a:fillRect/>
          </a:stretch>
        </p:blipFill>
        <p:spPr>
          <a:xfrm>
            <a:off x="994347" y="2262036"/>
            <a:ext cx="3054361" cy="3054361"/>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4128928" y="2006600"/>
            <a:ext cx="70687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a:buFont typeface="Wingdings" panose="05000000000000000000" pitchFamily="2" charset="2"/>
              <a:buChar char="v"/>
            </a:pPr>
            <a:r>
              <a:rPr lang="en-US" sz="1800" dirty="0">
                <a:solidFill>
                  <a:schemeClr val="tx2"/>
                </a:solidFill>
                <a:latin typeface="+mn-lt"/>
              </a:rPr>
              <a:t>In order to keep pace with changing technologies and remain competitive, we must regularly analyzes data to help identify future skill requirements.</a:t>
            </a:r>
            <a:endParaRPr lang="en-US" sz="2400" dirty="0">
              <a:solidFill>
                <a:schemeClr val="tx2"/>
              </a:solidFill>
              <a:latin typeface="+mn-lt"/>
            </a:endParaRPr>
          </a:p>
          <a:p>
            <a:pPr algn="just">
              <a:buFont typeface="Wingdings" panose="05000000000000000000" pitchFamily="2" charset="2"/>
              <a:buChar char="v"/>
            </a:pPr>
            <a:r>
              <a:rPr lang="en-US" sz="1800" dirty="0">
                <a:solidFill>
                  <a:schemeClr val="tx2"/>
                </a:solidFill>
                <a:latin typeface="+mn-lt"/>
              </a:rPr>
              <a:t>The task is to collect data from various sources and identify trends for this year's report on emerging skills.</a:t>
            </a:r>
          </a:p>
          <a:p>
            <a:pPr lvl="1" algn="just">
              <a:buFont typeface="Wingdings" panose="05000000000000000000" pitchFamily="2" charset="2"/>
              <a:buChar char="v"/>
            </a:pPr>
            <a:r>
              <a:rPr lang="en-US" sz="1600" dirty="0">
                <a:solidFill>
                  <a:schemeClr val="tx2"/>
                </a:solidFill>
                <a:latin typeface="+mn-lt"/>
              </a:rPr>
              <a:t>Job postings</a:t>
            </a:r>
          </a:p>
          <a:p>
            <a:pPr lvl="1" algn="just">
              <a:buFont typeface="Wingdings" panose="05000000000000000000" pitchFamily="2" charset="2"/>
              <a:buChar char="v"/>
            </a:pPr>
            <a:r>
              <a:rPr lang="en-US" sz="1600" dirty="0">
                <a:solidFill>
                  <a:schemeClr val="tx2"/>
                </a:solidFill>
                <a:latin typeface="+mn-lt"/>
              </a:rPr>
              <a:t>Training portals</a:t>
            </a:r>
          </a:p>
          <a:p>
            <a:pPr lvl="1" algn="just">
              <a:buFont typeface="Wingdings" panose="05000000000000000000" pitchFamily="2" charset="2"/>
              <a:buChar char="v"/>
            </a:pPr>
            <a:r>
              <a:rPr lang="en-US" sz="1600" dirty="0">
                <a:solidFill>
                  <a:schemeClr val="tx2"/>
                </a:solidFill>
                <a:latin typeface="+mn-lt"/>
              </a:rPr>
              <a:t>Surveys</a:t>
            </a:r>
          </a:p>
          <a:p>
            <a:pPr algn="just">
              <a:buFont typeface="Wingdings" panose="05000000000000000000" pitchFamily="2" charset="2"/>
              <a:buChar char="v"/>
            </a:pPr>
            <a:r>
              <a:rPr lang="en-US" sz="1800" dirty="0">
                <a:solidFill>
                  <a:schemeClr val="tx2"/>
                </a:solidFill>
                <a:latin typeface="+mn-lt"/>
              </a:rPr>
              <a:t>Questions that the analysis seeks to answer:</a:t>
            </a:r>
          </a:p>
          <a:p>
            <a:pPr lvl="1" algn="just">
              <a:spcBef>
                <a:spcPts val="500"/>
              </a:spcBef>
              <a:buFont typeface="Wingdings" panose="05000000000000000000" pitchFamily="2" charset="2"/>
              <a:buChar char="v"/>
            </a:pPr>
            <a:r>
              <a:rPr lang="en-US" sz="1600" dirty="0">
                <a:solidFill>
                  <a:schemeClr val="tx2"/>
                </a:solidFill>
                <a:latin typeface="+mn-lt"/>
              </a:rPr>
              <a:t>What are the top programming languages in demand?</a:t>
            </a:r>
          </a:p>
          <a:p>
            <a:pPr lvl="1" algn="just">
              <a:buFont typeface="Wingdings" panose="05000000000000000000" pitchFamily="2" charset="2"/>
              <a:buChar char="v"/>
            </a:pPr>
            <a:r>
              <a:rPr lang="en-US" sz="1600" dirty="0">
                <a:solidFill>
                  <a:schemeClr val="tx2"/>
                </a:solidFill>
                <a:latin typeface="+mn-lt"/>
              </a:rPr>
              <a:t>What are the top database skills in demand?</a:t>
            </a:r>
          </a:p>
          <a:p>
            <a:pPr lvl="1" algn="just">
              <a:buFont typeface="Wingdings" panose="05000000000000000000" pitchFamily="2" charset="2"/>
              <a:buChar char="v"/>
            </a:pPr>
            <a:r>
              <a:rPr lang="en-US" sz="1600" dirty="0">
                <a:solidFill>
                  <a:schemeClr val="tx2"/>
                </a:solidFill>
                <a:latin typeface="+mn-lt"/>
              </a:rPr>
              <a:t>What are the popular IDEs?</a:t>
            </a:r>
            <a:endParaRPr lang="en-US" sz="2000" dirty="0">
              <a:solidFill>
                <a:schemeClr val="tx2"/>
              </a:solidFill>
              <a:latin typeface="+mn-lt"/>
            </a:endParaRPr>
          </a:p>
          <a:p>
            <a:pPr marL="0" indent="0">
              <a:buNone/>
            </a:pPr>
            <a:endParaRPr lang="en-US" sz="2200" dirty="0"/>
          </a:p>
        </p:txBody>
      </p:sp>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2480638" y="500062"/>
            <a:ext cx="7230723" cy="1325563"/>
          </a:xfrm>
        </p:spPr>
        <p:txBody>
          <a:bodyPr anchor="ctr">
            <a:normAutofit/>
          </a:bodyPr>
          <a:lstStyle/>
          <a:p>
            <a:r>
              <a:rPr lang="en-US" dirty="0"/>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4570301" y="1831709"/>
            <a:ext cx="7068725" cy="4351338"/>
          </a:xfrm>
        </p:spPr>
        <p:txBody>
          <a:bodyPr>
            <a:normAutofit fontScale="77500" lnSpcReduction="20000"/>
          </a:bodyPr>
          <a:lstStyle/>
          <a:p>
            <a:r>
              <a:rPr lang="en-US" sz="2200" dirty="0"/>
              <a:t>Web Scraping</a:t>
            </a:r>
          </a:p>
          <a:p>
            <a:pPr lvl="1"/>
            <a:r>
              <a:rPr lang="en-US" sz="1700" dirty="0"/>
              <a:t>Extract information from a given web site </a:t>
            </a:r>
          </a:p>
          <a:p>
            <a:pPr lvl="1"/>
            <a:r>
              <a:rPr lang="en-US" sz="1700" dirty="0"/>
              <a:t>Write the scraped data into a csv file</a:t>
            </a:r>
          </a:p>
          <a:p>
            <a:pPr lvl="1"/>
            <a:r>
              <a:rPr lang="en-US" sz="1700" dirty="0"/>
              <a:t>Website: "https://cf-courses-data.s3.us.cloud-object-storage.appdomain.cloud/IBM-DA0321EN-SkillsNetwork/labs/datasets/Programming_Languages.html"</a:t>
            </a:r>
          </a:p>
          <a:p>
            <a:r>
              <a:rPr lang="en-US" sz="2200" dirty="0"/>
              <a:t>Collecting Data using API</a:t>
            </a:r>
            <a:endParaRPr lang="en-US" sz="2600" dirty="0"/>
          </a:p>
          <a:p>
            <a:pPr lvl="1"/>
            <a:r>
              <a:rPr lang="en-US" sz="1500" dirty="0"/>
              <a:t>Collect job data from GitHub Jobs API</a:t>
            </a:r>
          </a:p>
          <a:p>
            <a:pPr lvl="1"/>
            <a:r>
              <a:rPr lang="en-US" sz="1500" dirty="0"/>
              <a:t>Store the collected data into an excel spreadsheet. </a:t>
            </a:r>
          </a:p>
          <a:p>
            <a:r>
              <a:rPr lang="en-US" sz="2200" dirty="0"/>
              <a:t>Data Wrangling</a:t>
            </a:r>
          </a:p>
          <a:p>
            <a:pPr lvl="1"/>
            <a:r>
              <a:rPr lang="en-US" sz="1800" dirty="0"/>
              <a:t>Identify and remove duplicate values in the dataset</a:t>
            </a:r>
            <a:endParaRPr lang="en-US" dirty="0"/>
          </a:p>
          <a:p>
            <a:pPr lvl="1"/>
            <a:r>
              <a:rPr lang="en-US" sz="1800" dirty="0"/>
              <a:t>Identify missing values and filling them out in the dataset</a:t>
            </a:r>
            <a:endParaRPr lang="en-US" dirty="0"/>
          </a:p>
          <a:p>
            <a:pPr lvl="1"/>
            <a:r>
              <a:rPr lang="en-US" sz="1800" dirty="0"/>
              <a:t>Normalize the dataset</a:t>
            </a:r>
          </a:p>
          <a:p>
            <a:r>
              <a:rPr lang="en-US" sz="2200" dirty="0"/>
              <a:t>Data visualization</a:t>
            </a:r>
          </a:p>
          <a:p>
            <a:pPr lvl="1"/>
            <a:r>
              <a:rPr lang="en-US" sz="1800" dirty="0"/>
              <a:t>Presenting the dataset in a easy to understand visual format</a:t>
            </a:r>
          </a:p>
          <a:p>
            <a:pPr lvl="2"/>
            <a:r>
              <a:rPr lang="en-US" sz="1400" dirty="0"/>
              <a:t>Ex. Dashboard</a:t>
            </a:r>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2"/>
          <a:stretch>
            <a:fillRect/>
          </a:stretch>
        </p:blipFill>
        <p:spPr>
          <a:xfrm>
            <a:off x="979655" y="1831709"/>
            <a:ext cx="3194581" cy="3194581"/>
          </a:xfrm>
          <a:prstGeom prst="rect">
            <a:avLst/>
          </a:prstGeom>
        </p:spPr>
      </p:pic>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919119" y="855175"/>
            <a:ext cx="10353762" cy="970450"/>
          </a:xfrm>
        </p:spPr>
        <p:txBody>
          <a:bodyPr anchor="ctr">
            <a:normAutofit/>
          </a:bodyPr>
          <a:lstStyle/>
          <a:p>
            <a:r>
              <a:rPr lang="en-US" dirty="0"/>
              <a:t>RESULTS</a:t>
            </a:r>
          </a:p>
        </p:txBody>
      </p:sp>
      <p:sp>
        <p:nvSpPr>
          <p:cNvPr id="5" name="TextBox 4">
            <a:extLst>
              <a:ext uri="{FF2B5EF4-FFF2-40B4-BE49-F238E27FC236}">
                <a16:creationId xmlns:a16="http://schemas.microsoft.com/office/drawing/2014/main" id="{5173E6A5-1328-4C40-BA50-CCECE58825C5}"/>
              </a:ext>
            </a:extLst>
          </p:cNvPr>
          <p:cNvSpPr txBox="1"/>
          <p:nvPr/>
        </p:nvSpPr>
        <p:spPr>
          <a:xfrm>
            <a:off x="2098645" y="1969968"/>
            <a:ext cx="7994709" cy="4247317"/>
          </a:xfrm>
          <a:prstGeom prst="rect">
            <a:avLst/>
          </a:prstGeom>
          <a:noFill/>
        </p:spPr>
        <p:txBody>
          <a:bodyPr wrap="square" rtlCol="0">
            <a:spAutoFit/>
          </a:bodyPr>
          <a:lstStyle/>
          <a:p>
            <a:pPr algn="ctr"/>
            <a:r>
              <a:rPr lang="en-US" dirty="0">
                <a:solidFill>
                  <a:srgbClr val="FF9900"/>
                </a:solidFill>
              </a:rPr>
              <a:t>The results compiled in:</a:t>
            </a:r>
          </a:p>
          <a:p>
            <a:pPr algn="ctr"/>
            <a:endParaRPr lang="en-US" u="sng" dirty="0">
              <a:solidFill>
                <a:srgbClr val="FF9900"/>
              </a:solidFill>
            </a:endParaRPr>
          </a:p>
          <a:p>
            <a:pPr algn="ctr"/>
            <a:r>
              <a:rPr lang="en-US" u="sng" dirty="0">
                <a:solidFill>
                  <a:srgbClr val="FF9900"/>
                </a:solidFill>
              </a:rPr>
              <a:t>Programming Language Trends</a:t>
            </a:r>
          </a:p>
          <a:p>
            <a:pPr algn="ctr"/>
            <a:r>
              <a:rPr lang="en-US" dirty="0">
                <a:solidFill>
                  <a:srgbClr val="FF9900"/>
                </a:solidFill>
              </a:rPr>
              <a:t>Findings and Implications</a:t>
            </a:r>
          </a:p>
          <a:p>
            <a:pPr lvl="1" algn="ctr"/>
            <a:endParaRPr lang="en-US" dirty="0">
              <a:solidFill>
                <a:srgbClr val="FF9900"/>
              </a:solidFill>
            </a:endParaRPr>
          </a:p>
          <a:p>
            <a:pPr algn="ctr"/>
            <a:r>
              <a:rPr lang="en-US" u="sng" dirty="0">
                <a:solidFill>
                  <a:srgbClr val="FF9900"/>
                </a:solidFill>
              </a:rPr>
              <a:t>Database Trends</a:t>
            </a:r>
          </a:p>
          <a:p>
            <a:pPr algn="ctr"/>
            <a:r>
              <a:rPr lang="en-US" dirty="0">
                <a:solidFill>
                  <a:srgbClr val="FF9900"/>
                </a:solidFill>
              </a:rPr>
              <a:t>Findings and Implications</a:t>
            </a:r>
          </a:p>
          <a:p>
            <a:pPr lvl="1" algn="ctr"/>
            <a:endParaRPr lang="en-US" dirty="0">
              <a:solidFill>
                <a:srgbClr val="FF9900"/>
              </a:solidFill>
            </a:endParaRPr>
          </a:p>
          <a:p>
            <a:pPr algn="ctr"/>
            <a:r>
              <a:rPr lang="en-US" u="sng" dirty="0">
                <a:solidFill>
                  <a:srgbClr val="FF9900"/>
                </a:solidFill>
              </a:rPr>
              <a:t>Visualization of the findings in a dashboard with 3 tabs</a:t>
            </a:r>
          </a:p>
          <a:p>
            <a:pPr algn="ctr"/>
            <a:r>
              <a:rPr lang="en-US" dirty="0">
                <a:solidFill>
                  <a:srgbClr val="FF9900"/>
                </a:solidFill>
              </a:rPr>
              <a:t>Tab 1: Current Technology Uses</a:t>
            </a:r>
          </a:p>
          <a:p>
            <a:pPr algn="ctr"/>
            <a:r>
              <a:rPr lang="en-US" dirty="0">
                <a:solidFill>
                  <a:srgbClr val="FF9900"/>
                </a:solidFill>
              </a:rPr>
              <a:t>Tab 2: Future Technology Trends</a:t>
            </a:r>
          </a:p>
          <a:p>
            <a:pPr algn="ctr"/>
            <a:r>
              <a:rPr lang="en-US" dirty="0">
                <a:solidFill>
                  <a:srgbClr val="FF9900"/>
                </a:solidFill>
              </a:rPr>
              <a:t>Tab 3: Survey Demographics</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endParaRPr lang="en-CA" dirty="0"/>
          </a:p>
        </p:txBody>
      </p:sp>
    </p:spTree>
    <p:extLst>
      <p:ext uri="{BB962C8B-B14F-4D97-AF65-F5344CB8AC3E}">
        <p14:creationId xmlns:p14="http://schemas.microsoft.com/office/powerpoint/2010/main" val="1464666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919119" y="609600"/>
            <a:ext cx="10353762" cy="970450"/>
          </a:xfrm>
        </p:spPr>
        <p:txBody>
          <a:bodyPr/>
          <a:lstStyle/>
          <a:p>
            <a:r>
              <a:rPr lang="en-US" dirty="0"/>
              <a:t>PROGRAMMING LANGUAGE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pic>
        <p:nvPicPr>
          <p:cNvPr id="6" name="Picture 5">
            <a:extLst>
              <a:ext uri="{FF2B5EF4-FFF2-40B4-BE49-F238E27FC236}">
                <a16:creationId xmlns:a16="http://schemas.microsoft.com/office/drawing/2014/main" id="{73B7E1D3-AF92-4A89-8F0A-C569C7E47DD5}"/>
              </a:ext>
            </a:extLst>
          </p:cNvPr>
          <p:cNvPicPr>
            <a:picLocks noChangeAspect="1"/>
          </p:cNvPicPr>
          <p:nvPr/>
        </p:nvPicPr>
        <p:blipFill>
          <a:blip r:embed="rId2"/>
          <a:stretch>
            <a:fillRect/>
          </a:stretch>
        </p:blipFill>
        <p:spPr>
          <a:xfrm>
            <a:off x="813816" y="2327565"/>
            <a:ext cx="5205985" cy="2882187"/>
          </a:xfrm>
          <a:prstGeom prst="rect">
            <a:avLst/>
          </a:prstGeom>
        </p:spPr>
      </p:pic>
      <p:pic>
        <p:nvPicPr>
          <p:cNvPr id="9" name="Picture 8">
            <a:extLst>
              <a:ext uri="{FF2B5EF4-FFF2-40B4-BE49-F238E27FC236}">
                <a16:creationId xmlns:a16="http://schemas.microsoft.com/office/drawing/2014/main" id="{A1287BCE-23F9-4FB4-A859-532D26695D34}"/>
              </a:ext>
            </a:extLst>
          </p:cNvPr>
          <p:cNvPicPr>
            <a:picLocks noChangeAspect="1"/>
          </p:cNvPicPr>
          <p:nvPr/>
        </p:nvPicPr>
        <p:blipFill>
          <a:blip r:embed="rId3"/>
          <a:stretch>
            <a:fillRect/>
          </a:stretch>
        </p:blipFill>
        <p:spPr>
          <a:xfrm>
            <a:off x="6238863" y="2327564"/>
            <a:ext cx="5139321" cy="2882187"/>
          </a:xfrm>
          <a:prstGeom prst="rect">
            <a:avLst/>
          </a:prstGeom>
        </p:spPr>
      </p:pic>
    </p:spTree>
    <p:extLst>
      <p:ext uri="{BB962C8B-B14F-4D97-AF65-F5344CB8AC3E}">
        <p14:creationId xmlns:p14="http://schemas.microsoft.com/office/powerpoint/2010/main" val="1957259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1026011" y="423531"/>
            <a:ext cx="10353762" cy="970450"/>
          </a:xfrm>
        </p:spPr>
        <p:txBody>
          <a:bodyPr>
            <a:normAutofit/>
          </a:bodyPr>
          <a:lstStyle/>
          <a:p>
            <a:r>
              <a:rPr lang="en-US" sz="2800" dirty="0"/>
              <a:t>PROGRAMMING LANGUAGE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lstStyle/>
          <a:p>
            <a:pPr marL="0" indent="0">
              <a:buNone/>
            </a:pPr>
            <a:r>
              <a:rPr lang="en-US" dirty="0"/>
              <a:t>Findings</a:t>
            </a:r>
          </a:p>
          <a:p>
            <a:pPr marL="0" indent="0">
              <a:buNone/>
            </a:pPr>
            <a:endParaRPr lang="en-US" dirty="0"/>
          </a:p>
          <a:p>
            <a:r>
              <a:rPr lang="en-US" dirty="0"/>
              <a:t>HTML and JavaScript are the most used and desired programming languages</a:t>
            </a:r>
          </a:p>
          <a:p>
            <a:r>
              <a:rPr lang="en-US" dirty="0"/>
              <a:t>Python is a greatly desired programming language</a:t>
            </a:r>
          </a:p>
          <a:p>
            <a:r>
              <a:rPr lang="en-US" dirty="0"/>
              <a:t>PHP is not a Language that is desired much for the future </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202892" y="1821553"/>
            <a:ext cx="5064665" cy="4058751"/>
          </a:xfrm>
        </p:spPr>
        <p:txBody>
          <a:bodyPr/>
          <a:lstStyle/>
          <a:p>
            <a:pPr marL="0" indent="0">
              <a:buNone/>
            </a:pPr>
            <a:r>
              <a:rPr lang="en-US" dirty="0"/>
              <a:t>Implications</a:t>
            </a:r>
          </a:p>
          <a:p>
            <a:pPr marL="0" indent="0">
              <a:buNone/>
            </a:pPr>
            <a:endParaRPr lang="en-US" dirty="0"/>
          </a:p>
          <a:p>
            <a:r>
              <a:rPr lang="en-US" dirty="0"/>
              <a:t>Languages related to web pages continue to be in high demand</a:t>
            </a:r>
          </a:p>
          <a:p>
            <a:r>
              <a:rPr lang="en-US" dirty="0"/>
              <a:t>Python users are greatly desired and will increase in the future</a:t>
            </a:r>
          </a:p>
          <a:p>
            <a:r>
              <a:rPr lang="en-US" dirty="0"/>
              <a:t>PHP, while still in use, is starting to fall out of favor with programmers</a:t>
            </a:r>
          </a:p>
        </p:txBody>
      </p:sp>
    </p:spTree>
    <p:extLst>
      <p:ext uri="{BB962C8B-B14F-4D97-AF65-F5344CB8AC3E}">
        <p14:creationId xmlns:p14="http://schemas.microsoft.com/office/powerpoint/2010/main" val="545569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914400" y="225568"/>
            <a:ext cx="10515600" cy="1325563"/>
          </a:xfrm>
        </p:spPr>
        <p:txBody>
          <a:bodyPr/>
          <a:lstStyle/>
          <a:p>
            <a:r>
              <a:rPr lang="en-US" dirty="0"/>
              <a:t>DATABASE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pic>
        <p:nvPicPr>
          <p:cNvPr id="6" name="Picture 5">
            <a:extLst>
              <a:ext uri="{FF2B5EF4-FFF2-40B4-BE49-F238E27FC236}">
                <a16:creationId xmlns:a16="http://schemas.microsoft.com/office/drawing/2014/main" id="{64DD150A-08BA-4AB5-B6FC-90F8950AC90A}"/>
              </a:ext>
            </a:extLst>
          </p:cNvPr>
          <p:cNvPicPr>
            <a:picLocks noChangeAspect="1"/>
          </p:cNvPicPr>
          <p:nvPr/>
        </p:nvPicPr>
        <p:blipFill>
          <a:blip r:embed="rId2"/>
          <a:stretch>
            <a:fillRect/>
          </a:stretch>
        </p:blipFill>
        <p:spPr>
          <a:xfrm>
            <a:off x="914399" y="2327564"/>
            <a:ext cx="5033314" cy="2795678"/>
          </a:xfrm>
          <a:prstGeom prst="rect">
            <a:avLst/>
          </a:prstGeom>
        </p:spPr>
      </p:pic>
      <p:pic>
        <p:nvPicPr>
          <p:cNvPr id="9" name="Picture 8">
            <a:extLst>
              <a:ext uri="{FF2B5EF4-FFF2-40B4-BE49-F238E27FC236}">
                <a16:creationId xmlns:a16="http://schemas.microsoft.com/office/drawing/2014/main" id="{F125BCCC-2445-4D23-A9CB-3763EA03D705}"/>
              </a:ext>
            </a:extLst>
          </p:cNvPr>
          <p:cNvPicPr>
            <a:picLocks noChangeAspect="1"/>
          </p:cNvPicPr>
          <p:nvPr/>
        </p:nvPicPr>
        <p:blipFill>
          <a:blip r:embed="rId3"/>
          <a:stretch>
            <a:fillRect/>
          </a:stretch>
        </p:blipFill>
        <p:spPr>
          <a:xfrm>
            <a:off x="6244288" y="2327564"/>
            <a:ext cx="5062904" cy="2795678"/>
          </a:xfrm>
          <a:prstGeom prst="rect">
            <a:avLst/>
          </a:prstGeom>
        </p:spPr>
      </p:pic>
    </p:spTree>
    <p:extLst>
      <p:ext uri="{BB962C8B-B14F-4D97-AF65-F5344CB8AC3E}">
        <p14:creationId xmlns:p14="http://schemas.microsoft.com/office/powerpoint/2010/main" val="10746388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3.xml><?xml version="1.0" encoding="utf-8"?>
<ds:datastoreItem xmlns:ds="http://schemas.openxmlformats.org/officeDocument/2006/customXml" ds:itemID="{54DA07C5-A406-4A0D-B3E6-3856C94AC7F3}">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TM04033929[[fn=Slate]]</Template>
  <TotalTime>755</TotalTime>
  <Words>896</Words>
  <Application>Microsoft Office PowerPoint</Application>
  <PresentationFormat>Widescreen</PresentationFormat>
  <Paragraphs>123</Paragraphs>
  <Slides>20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Calisto MT</vt:lpstr>
      <vt:lpstr>IBM Plex Mono Text</vt:lpstr>
      <vt:lpstr>Wingdings</vt:lpstr>
      <vt:lpstr>Wingdings 2</vt:lpstr>
      <vt:lpstr>Slate</vt:lpstr>
      <vt:lpstr>Coursera Capstone Project</vt:lpstr>
      <vt:lpstr>OUTLINE</vt:lpstr>
      <vt:lpstr>EXECUTIVE SUMMARY</vt:lpstr>
      <vt:lpstr>INTRODUCTION</vt:lpstr>
      <vt:lpstr>METHODOLOGY</vt:lpstr>
      <vt:lpstr>RESULTS</vt:lpstr>
      <vt:lpstr>PROGRAMMING LANGUAGE TRENDS</vt:lpstr>
      <vt:lpstr>PROGRAMMING LANGUAGE TRENDS - FINDINGS &amp; IMPLICATIONS</vt:lpstr>
      <vt:lpstr>DATABASE TRENDS</vt:lpstr>
      <vt:lpstr>DATABASE TRENDS - FINDINGS &amp; IMPLICATIONS</vt:lpstr>
      <vt:lpstr>DASHBOARD</vt:lpstr>
      <vt:lpstr>DASHBOARD TAB 1</vt:lpstr>
      <vt:lpstr>DASHBOARD TAB 2</vt:lpstr>
      <vt:lpstr>DASHBOARD TAB 3</vt:lpstr>
      <vt:lpstr>DISCUSSION</vt:lpstr>
      <vt:lpstr>OVERALL FINDINGS &amp; IMPLICATIONS</vt:lpstr>
      <vt:lpstr>CONCLUSION</vt:lpstr>
      <vt:lpstr>APPENDIX</vt:lpstr>
      <vt:lpstr>GITHUB JOB POSTINGS</vt:lpstr>
      <vt:lpstr>POPULAR LANGUAGES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Maisha Farzana</cp:lastModifiedBy>
  <cp:revision>31</cp:revision>
  <dcterms:created xsi:type="dcterms:W3CDTF">2020-10-28T18:29:43Z</dcterms:created>
  <dcterms:modified xsi:type="dcterms:W3CDTF">2021-05-17T02:52:31Z</dcterms:modified>
</cp:coreProperties>
</file>