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01" r:id="rId44"/>
    <p:sldId id="300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a) yes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1084323"/>
            <a:ext cx="8515152" cy="38779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0.333333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0.33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286948"/>
            <a:ext cx="8229240" cy="56015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c) good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d) bad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226281"/>
            <a:ext cx="10823476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output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[‘h’, ‘e’, ‘l’, ‘l’, ‘o’].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Error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12454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123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6645" y="215682"/>
            <a:ext cx="6556282" cy="600164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11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[1, 3, 2, 1, 3, 2] 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824574"/>
            <a:ext cx="9146735" cy="406265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None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list1.append(5)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0460" y="562428"/>
            <a:ext cx="5947141" cy="5539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649087"/>
            <a:ext cx="8281113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412105"/>
            <a:ext cx="666689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5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12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d) 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0382" y="404448"/>
            <a:ext cx="6001643" cy="529375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8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2694" y="274339"/>
            <a:ext cx="6580328" cy="58477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885" y="1017400"/>
            <a:ext cx="9986708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56" y="348461"/>
            <a:ext cx="972061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[13, 56, 17, [87],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67]].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350" y="1079871"/>
            <a:ext cx="7752122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error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2725" y="0"/>
            <a:ext cx="6024085" cy="677108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9468" y="849466"/>
            <a:ext cx="8609729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[x for x in w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w]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048" y="523999"/>
            <a:ext cx="10627909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759317"/>
            <a:ext cx="9400587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execution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13)]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[x for x in range(0, 20) if (x%2==0)]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6891" y="1389926"/>
            <a:ext cx="10589437" cy="344709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A 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A list of non prime numbers,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1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727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264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341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89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14400"/>
            <a:ext cx="91311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err="1"/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pass</a:t>
            </a:r>
          </a:p>
        </p:txBody>
      </p:sp>
    </p:spTree>
    <p:extLst>
      <p:ext uri="{BB962C8B-B14F-4D97-AF65-F5344CB8AC3E}">
        <p14:creationId xmlns:p14="http://schemas.microsoft.com/office/powerpoint/2010/main" xmlns="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True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1182335"/>
            <a:ext cx="5984010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7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641423"/>
            <a:ext cx="11367664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815184"/>
            <a:ext cx="5775620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649</Words>
  <Application>Microsoft Office PowerPoint</Application>
  <PresentationFormat>Custom</PresentationFormat>
  <Paragraphs>227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Bilal Patel</cp:lastModifiedBy>
  <cp:revision>14</cp:revision>
  <dcterms:created xsi:type="dcterms:W3CDTF">2019-07-09T18:54:01Z</dcterms:created>
  <dcterms:modified xsi:type="dcterms:W3CDTF">2019-07-20T21:17:05Z</dcterms:modified>
</cp:coreProperties>
</file>