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3" autoAdjust="0"/>
    <p:restoredTop sz="94660"/>
  </p:normalViewPr>
  <p:slideViewPr>
    <p:cSldViewPr>
      <p:cViewPr varScale="1">
        <p:scale>
          <a:sx n="64" d="100"/>
          <a:sy n="64" d="100"/>
        </p:scale>
        <p:origin x="-131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C666-CF0B-41F2-8D79-B96549A493D7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1BEB-FD2B-4821-A9B4-9EA0B87F5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5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A1BEB-FD2B-4821-A9B4-9EA0B87F58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0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46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9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7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81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0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7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48F4-5E19-4ACB-AE67-B0D7CFB247F9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7DD1-D985-4DCC-B52C-A462C2745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23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網頁程式設計專案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組長：徐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漫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00557020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：張采庭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00557016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4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網站主題：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故事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繪畫的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結合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名稱 </a:t>
            </a:r>
            <a:r>
              <a:rPr lang="en-US" altLang="zh-TW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繪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本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架構圖：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參考投影片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3-7</a:t>
            </a:r>
          </a:p>
          <a:p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網站特色</a:t>
            </a:r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設計一款有互動性的小故事，讓使用者在閱讀故事時也能透過繪畫幫助故事主角完成任務，增添趣味性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ouo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使用技術：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HTML5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CSS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JavaScript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01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架構圖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(1/4)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主畫面</a:t>
            </a:r>
            <a:endParaRPr lang="zh-TW" altLang="en-US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643545" cy="330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5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架構圖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(2/4)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故事連結</a:t>
            </a:r>
            <a:r>
              <a:rPr lang="en-US" altLang="zh-TW" dirty="0" smtClean="0">
                <a:solidFill>
                  <a:srgbClr val="7030A0"/>
                </a:solidFill>
              </a:rPr>
              <a:t>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552728" cy="444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4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架構圖</a:t>
            </a:r>
            <a:r>
              <a:rPr lang="en-US" altLang="zh-TW" sz="4000" dirty="0">
                <a:latin typeface="微軟正黑體" pitchFamily="34" charset="-120"/>
                <a:ea typeface="微軟正黑體" pitchFamily="34" charset="-120"/>
              </a:rPr>
              <a:t>(3/4)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關鍵物品</a:t>
            </a:r>
            <a:endParaRPr lang="en-US" altLang="zh-TW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458065" cy="338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架</a:t>
            </a: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構圖</a:t>
            </a:r>
            <a:r>
              <a:rPr lang="en-US" altLang="zh-TW" sz="4000" dirty="0">
                <a:latin typeface="微軟正黑體" pitchFamily="34" charset="-120"/>
                <a:ea typeface="微軟正黑體" pitchFamily="34" charset="-120"/>
              </a:rPr>
              <a:t>(4/4)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返回故事連結</a:t>
            </a:r>
            <a:r>
              <a:rPr lang="en-US" altLang="zh-TW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696744" cy="42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3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故事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架構大概就一直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重複架構圖的步驟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，直到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故事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結束。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故事連結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同故事連結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架構一樣，只是故事內容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139</Words>
  <Application>Microsoft Office PowerPoint</Application>
  <PresentationFormat>如螢幕大小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網頁程式設計專案</vt:lpstr>
      <vt:lpstr>PowerPoint 簡報</vt:lpstr>
      <vt:lpstr>架構圖(1/4)</vt:lpstr>
      <vt:lpstr>架構圖(2/4)</vt:lpstr>
      <vt:lpstr>架構圖(3/4)</vt:lpstr>
      <vt:lpstr>架構圖(4/4)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網頁程式設計專案</dc:title>
  <dc:creator>user</dc:creator>
  <cp:lastModifiedBy>user</cp:lastModifiedBy>
  <cp:revision>13</cp:revision>
  <dcterms:created xsi:type="dcterms:W3CDTF">2018-05-07T09:23:53Z</dcterms:created>
  <dcterms:modified xsi:type="dcterms:W3CDTF">2018-05-07T14:37:26Z</dcterms:modified>
</cp:coreProperties>
</file>