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42" r:id="rId4"/>
    <p:sldId id="344" r:id="rId5"/>
    <p:sldId id="260" r:id="rId6"/>
    <p:sldId id="259" r:id="rId7"/>
    <p:sldId id="343" r:id="rId8"/>
    <p:sldId id="347" r:id="rId9"/>
    <p:sldId id="348" r:id="rId10"/>
    <p:sldId id="345" r:id="rId11"/>
    <p:sldId id="346" r:id="rId12"/>
    <p:sldId id="265" r:id="rId13"/>
    <p:sldId id="351" r:id="rId14"/>
    <p:sldId id="352" r:id="rId15"/>
    <p:sldId id="353" r:id="rId16"/>
    <p:sldId id="354" r:id="rId17"/>
    <p:sldId id="334" r:id="rId18"/>
    <p:sldId id="320" r:id="rId19"/>
    <p:sldId id="312" r:id="rId20"/>
    <p:sldId id="316" r:id="rId21"/>
    <p:sldId id="317" r:id="rId22"/>
    <p:sldId id="313" r:id="rId23"/>
    <p:sldId id="321" r:id="rId24"/>
    <p:sldId id="327" r:id="rId25"/>
    <p:sldId id="358" r:id="rId26"/>
    <p:sldId id="349" r:id="rId27"/>
    <p:sldId id="325" r:id="rId28"/>
    <p:sldId id="359" r:id="rId29"/>
    <p:sldId id="356" r:id="rId30"/>
    <p:sldId id="337" r:id="rId31"/>
    <p:sldId id="35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70843"/>
  </p:normalViewPr>
  <p:slideViewPr>
    <p:cSldViewPr snapToGrid="0">
      <p:cViewPr varScale="1">
        <p:scale>
          <a:sx n="159" d="100"/>
          <a:sy n="159" d="100"/>
        </p:scale>
        <p:origin x="984" y="176"/>
      </p:cViewPr>
      <p:guideLst/>
    </p:cSldViewPr>
  </p:slideViewPr>
  <p:outlineViewPr>
    <p:cViewPr>
      <p:scale>
        <a:sx n="33" d="100"/>
        <a:sy n="33" d="100"/>
      </p:scale>
      <p:origin x="0" y="-3588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1264B-3B61-7545-BA16-A4B08C3E91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FDF47-C5D8-FD41-8C57-D9CCB8321D5D}">
      <dgm:prSet/>
      <dgm:spPr>
        <a:ln w="12700"/>
      </dgm:spPr>
      <dgm:t>
        <a:bodyPr/>
        <a:lstStyle/>
        <a:p>
          <a:r>
            <a:rPr lang="en-US" dirty="0"/>
            <a:t>Source Code</a:t>
          </a:r>
        </a:p>
      </dgm:t>
    </dgm:pt>
    <dgm:pt modelId="{12A08683-D29E-494A-A29E-364934308D4A}" type="parTrans" cxnId="{BA4D6A83-4CE3-5D4C-9767-7A744F3A2FFE}">
      <dgm:prSet/>
      <dgm:spPr/>
      <dgm:t>
        <a:bodyPr/>
        <a:lstStyle/>
        <a:p>
          <a:endParaRPr lang="en-US"/>
        </a:p>
      </dgm:t>
    </dgm:pt>
    <dgm:pt modelId="{31CB1984-CA55-DE4C-9B9E-1CEB8AF109CA}" type="sibTrans" cxnId="{BA4D6A83-4CE3-5D4C-9767-7A744F3A2FF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Compiler</a:t>
          </a:r>
        </a:p>
      </dgm:t>
    </dgm:pt>
    <dgm:pt modelId="{DE27D29E-F836-FD4B-BBC2-DCFB86883485}">
      <dgm:prSet/>
      <dgm:spPr>
        <a:ln w="12700"/>
      </dgm:spPr>
      <dgm:t>
        <a:bodyPr/>
        <a:lstStyle/>
        <a:p>
          <a:r>
            <a:rPr lang="en-US" dirty="0"/>
            <a:t>Object Code</a:t>
          </a:r>
        </a:p>
      </dgm:t>
    </dgm:pt>
    <dgm:pt modelId="{29C59C3A-3037-EE44-B83D-EB627267551A}" type="parTrans" cxnId="{ABC983A6-D2D6-2E48-A000-8F3B5EC138F5}">
      <dgm:prSet/>
      <dgm:spPr/>
      <dgm:t>
        <a:bodyPr/>
        <a:lstStyle/>
        <a:p>
          <a:endParaRPr lang="en-US"/>
        </a:p>
      </dgm:t>
    </dgm:pt>
    <dgm:pt modelId="{ED2F17C3-1D36-114C-943B-C86E68DEF545}" type="sibTrans" cxnId="{ABC983A6-D2D6-2E48-A000-8F3B5EC138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Linker</a:t>
          </a:r>
        </a:p>
      </dgm:t>
    </dgm:pt>
    <dgm:pt modelId="{9CEC9183-C5E0-4044-8580-52E3BA497FEB}">
      <dgm:prSet/>
      <dgm:spPr>
        <a:ln w="12700"/>
      </dgm:spPr>
      <dgm:t>
        <a:bodyPr/>
        <a:lstStyle/>
        <a:p>
          <a:r>
            <a:rPr lang="en-US" dirty="0"/>
            <a:t>Product</a:t>
          </a:r>
        </a:p>
      </dgm:t>
    </dgm:pt>
    <dgm:pt modelId="{DB3CCCB1-D593-D340-A6F0-9F71BB67F8C6}" type="parTrans" cxnId="{20AE2B21-B5CB-534F-8946-7AA0CC0000D6}">
      <dgm:prSet/>
      <dgm:spPr/>
      <dgm:t>
        <a:bodyPr/>
        <a:lstStyle/>
        <a:p>
          <a:endParaRPr lang="en-US"/>
        </a:p>
      </dgm:t>
    </dgm:pt>
    <dgm:pt modelId="{3C992F3D-422F-404A-85F3-C8119AF0A16B}" type="sibTrans" cxnId="{20AE2B21-B5CB-534F-8946-7AA0CC0000D6}">
      <dgm:prSet/>
      <dgm:spPr/>
      <dgm:t>
        <a:bodyPr/>
        <a:lstStyle/>
        <a:p>
          <a:endParaRPr lang="en-US"/>
        </a:p>
      </dgm:t>
    </dgm:pt>
    <dgm:pt modelId="{CBF0CBB4-00C0-FD45-8E40-D511211C2559}" type="pres">
      <dgm:prSet presAssocID="{9021264B-3B61-7545-BA16-A4B08C3E9130}" presName="Name0" presStyleCnt="0">
        <dgm:presLayoutVars>
          <dgm:dir/>
          <dgm:resizeHandles val="exact"/>
        </dgm:presLayoutVars>
      </dgm:prSet>
      <dgm:spPr/>
    </dgm:pt>
    <dgm:pt modelId="{07971D41-209F-784C-A252-B5CEA8103D77}" type="pres">
      <dgm:prSet presAssocID="{8EDFDF47-C5D8-FD41-8C57-D9CCB8321D5D}" presName="node" presStyleLbl="node1" presStyleIdx="0" presStyleCnt="3" custScaleX="44661" custScaleY="24812">
        <dgm:presLayoutVars>
          <dgm:bulletEnabled val="1"/>
        </dgm:presLayoutVars>
      </dgm:prSet>
      <dgm:spPr/>
    </dgm:pt>
    <dgm:pt modelId="{7C2B84AC-4A7F-D945-8F80-89AAA94AB21A}" type="pres">
      <dgm:prSet presAssocID="{31CB1984-CA55-DE4C-9B9E-1CEB8AF109CA}" presName="sibTrans" presStyleLbl="sibTrans2D1" presStyleIdx="0" presStyleCnt="2" custAng="0" custScaleX="109298"/>
      <dgm:spPr/>
    </dgm:pt>
    <dgm:pt modelId="{2C04544A-D61B-E849-82EF-982BAFE2F6F2}" type="pres">
      <dgm:prSet presAssocID="{31CB1984-CA55-DE4C-9B9E-1CEB8AF109CA}" presName="connectorText" presStyleLbl="sibTrans2D1" presStyleIdx="0" presStyleCnt="2"/>
      <dgm:spPr/>
    </dgm:pt>
    <dgm:pt modelId="{652FDC89-35D4-3D45-8698-7E626F4FBE25}" type="pres">
      <dgm:prSet presAssocID="{DE27D29E-F836-FD4B-BBC2-DCFB86883485}" presName="node" presStyleLbl="node1" presStyleIdx="1" presStyleCnt="3" custScaleX="44661" custScaleY="24812">
        <dgm:presLayoutVars>
          <dgm:bulletEnabled val="1"/>
        </dgm:presLayoutVars>
      </dgm:prSet>
      <dgm:spPr/>
    </dgm:pt>
    <dgm:pt modelId="{46CB1131-8962-BD48-9B29-49A595CCC475}" type="pres">
      <dgm:prSet presAssocID="{ED2F17C3-1D36-114C-943B-C86E68DEF545}" presName="sibTrans" presStyleLbl="sibTrans2D1" presStyleIdx="1" presStyleCnt="2" custScaleY="106780"/>
      <dgm:spPr/>
    </dgm:pt>
    <dgm:pt modelId="{E595E7ED-0C77-7D42-A8E9-B8F3DA5A9FFB}" type="pres">
      <dgm:prSet presAssocID="{ED2F17C3-1D36-114C-943B-C86E68DEF545}" presName="connectorText" presStyleLbl="sibTrans2D1" presStyleIdx="1" presStyleCnt="2"/>
      <dgm:spPr/>
    </dgm:pt>
    <dgm:pt modelId="{782A1A30-C780-A545-83EA-9C7E820103A5}" type="pres">
      <dgm:prSet presAssocID="{9CEC9183-C5E0-4044-8580-52E3BA497FEB}" presName="node" presStyleLbl="node1" presStyleIdx="2" presStyleCnt="3" custScaleX="44661" custScaleY="24812">
        <dgm:presLayoutVars>
          <dgm:bulletEnabled val="1"/>
        </dgm:presLayoutVars>
      </dgm:prSet>
      <dgm:spPr/>
    </dgm:pt>
  </dgm:ptLst>
  <dgm:cxnLst>
    <dgm:cxn modelId="{E0F58105-683B-EF44-9504-B364B89D39B7}" type="presOf" srcId="{ED2F17C3-1D36-114C-943B-C86E68DEF545}" destId="{46CB1131-8962-BD48-9B29-49A595CCC475}" srcOrd="0" destOrd="0" presId="urn:microsoft.com/office/officeart/2005/8/layout/process1"/>
    <dgm:cxn modelId="{20AE2B21-B5CB-534F-8946-7AA0CC0000D6}" srcId="{9021264B-3B61-7545-BA16-A4B08C3E9130}" destId="{9CEC9183-C5E0-4044-8580-52E3BA497FEB}" srcOrd="2" destOrd="0" parTransId="{DB3CCCB1-D593-D340-A6F0-9F71BB67F8C6}" sibTransId="{3C992F3D-422F-404A-85F3-C8119AF0A16B}"/>
    <dgm:cxn modelId="{1C60C843-8631-EB4C-9945-BB036938D9B7}" type="presOf" srcId="{9CEC9183-C5E0-4044-8580-52E3BA497FEB}" destId="{782A1A30-C780-A545-83EA-9C7E820103A5}" srcOrd="0" destOrd="0" presId="urn:microsoft.com/office/officeart/2005/8/layout/process1"/>
    <dgm:cxn modelId="{40D0C356-741F-794B-8F7D-049BAF9A03A4}" type="presOf" srcId="{ED2F17C3-1D36-114C-943B-C86E68DEF545}" destId="{E595E7ED-0C77-7D42-A8E9-B8F3DA5A9FFB}" srcOrd="1" destOrd="0" presId="urn:microsoft.com/office/officeart/2005/8/layout/process1"/>
    <dgm:cxn modelId="{A1617D59-2ACD-924E-98FE-0EC6875F3739}" type="presOf" srcId="{31CB1984-CA55-DE4C-9B9E-1CEB8AF109CA}" destId="{7C2B84AC-4A7F-D945-8F80-89AAA94AB21A}" srcOrd="0" destOrd="0" presId="urn:microsoft.com/office/officeart/2005/8/layout/process1"/>
    <dgm:cxn modelId="{BA4D6A83-4CE3-5D4C-9767-7A744F3A2FFE}" srcId="{9021264B-3B61-7545-BA16-A4B08C3E9130}" destId="{8EDFDF47-C5D8-FD41-8C57-D9CCB8321D5D}" srcOrd="0" destOrd="0" parTransId="{12A08683-D29E-494A-A29E-364934308D4A}" sibTransId="{31CB1984-CA55-DE4C-9B9E-1CEB8AF109CA}"/>
    <dgm:cxn modelId="{0569F791-8DED-964E-BC6C-1A55A6D874AD}" type="presOf" srcId="{DE27D29E-F836-FD4B-BBC2-DCFB86883485}" destId="{652FDC89-35D4-3D45-8698-7E626F4FBE25}" srcOrd="0" destOrd="0" presId="urn:microsoft.com/office/officeart/2005/8/layout/process1"/>
    <dgm:cxn modelId="{3AFCBE96-64F3-EC41-972B-7C8B7D83A21D}" type="presOf" srcId="{31CB1984-CA55-DE4C-9B9E-1CEB8AF109CA}" destId="{2C04544A-D61B-E849-82EF-982BAFE2F6F2}" srcOrd="1" destOrd="0" presId="urn:microsoft.com/office/officeart/2005/8/layout/process1"/>
    <dgm:cxn modelId="{99D3229D-539A-0E49-AED5-56D210A69D8B}" type="presOf" srcId="{9021264B-3B61-7545-BA16-A4B08C3E9130}" destId="{CBF0CBB4-00C0-FD45-8E40-D511211C2559}" srcOrd="0" destOrd="0" presId="urn:microsoft.com/office/officeart/2005/8/layout/process1"/>
    <dgm:cxn modelId="{ABC983A6-D2D6-2E48-A000-8F3B5EC138F5}" srcId="{9021264B-3B61-7545-BA16-A4B08C3E9130}" destId="{DE27D29E-F836-FD4B-BBC2-DCFB86883485}" srcOrd="1" destOrd="0" parTransId="{29C59C3A-3037-EE44-B83D-EB627267551A}" sibTransId="{ED2F17C3-1D36-114C-943B-C86E68DEF545}"/>
    <dgm:cxn modelId="{F28D83DE-840B-7C46-A752-F64A37392983}" type="presOf" srcId="{8EDFDF47-C5D8-FD41-8C57-D9CCB8321D5D}" destId="{07971D41-209F-784C-A252-B5CEA8103D77}" srcOrd="0" destOrd="0" presId="urn:microsoft.com/office/officeart/2005/8/layout/process1"/>
    <dgm:cxn modelId="{13F6A129-C296-2D4D-A58B-55ECB0576154}" type="presParOf" srcId="{CBF0CBB4-00C0-FD45-8E40-D511211C2559}" destId="{07971D41-209F-784C-A252-B5CEA8103D77}" srcOrd="0" destOrd="0" presId="urn:microsoft.com/office/officeart/2005/8/layout/process1"/>
    <dgm:cxn modelId="{A8836DDC-0CD1-5C40-B8E6-D25DFE4D2576}" type="presParOf" srcId="{CBF0CBB4-00C0-FD45-8E40-D511211C2559}" destId="{7C2B84AC-4A7F-D945-8F80-89AAA94AB21A}" srcOrd="1" destOrd="0" presId="urn:microsoft.com/office/officeart/2005/8/layout/process1"/>
    <dgm:cxn modelId="{9349EC8D-E31E-D94D-95A6-BACA579CCDB3}" type="presParOf" srcId="{7C2B84AC-4A7F-D945-8F80-89AAA94AB21A}" destId="{2C04544A-D61B-E849-82EF-982BAFE2F6F2}" srcOrd="0" destOrd="0" presId="urn:microsoft.com/office/officeart/2005/8/layout/process1"/>
    <dgm:cxn modelId="{E1F793F9-901C-EF4A-8E62-D682CFBDC149}" type="presParOf" srcId="{CBF0CBB4-00C0-FD45-8E40-D511211C2559}" destId="{652FDC89-35D4-3D45-8698-7E626F4FBE25}" srcOrd="2" destOrd="0" presId="urn:microsoft.com/office/officeart/2005/8/layout/process1"/>
    <dgm:cxn modelId="{2CA9E774-AE6E-3641-8116-8D7AFC387F38}" type="presParOf" srcId="{CBF0CBB4-00C0-FD45-8E40-D511211C2559}" destId="{46CB1131-8962-BD48-9B29-49A595CCC475}" srcOrd="3" destOrd="0" presId="urn:microsoft.com/office/officeart/2005/8/layout/process1"/>
    <dgm:cxn modelId="{B3537ABE-3B24-5B41-AFCB-12AE71B63B44}" type="presParOf" srcId="{46CB1131-8962-BD48-9B29-49A595CCC475}" destId="{E595E7ED-0C77-7D42-A8E9-B8F3DA5A9FFB}" srcOrd="0" destOrd="0" presId="urn:microsoft.com/office/officeart/2005/8/layout/process1"/>
    <dgm:cxn modelId="{C3F9C1CF-D89D-FB49-BD67-5D60A98A9C8D}" type="presParOf" srcId="{CBF0CBB4-00C0-FD45-8E40-D511211C2559}" destId="{782A1A30-C780-A545-83EA-9C7E820103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1264B-3B61-7545-BA16-A4B08C3E91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DFDF47-C5D8-FD41-8C57-D9CCB8321D5D}">
      <dgm:prSet/>
      <dgm:spPr>
        <a:ln w="12700"/>
      </dgm:spPr>
      <dgm:t>
        <a:bodyPr/>
        <a:lstStyle/>
        <a:p>
          <a:r>
            <a:rPr lang="en-US" dirty="0"/>
            <a:t>Source Code</a:t>
          </a:r>
        </a:p>
      </dgm:t>
    </dgm:pt>
    <dgm:pt modelId="{12A08683-D29E-494A-A29E-364934308D4A}" type="parTrans" cxnId="{BA4D6A83-4CE3-5D4C-9767-7A744F3A2FFE}">
      <dgm:prSet/>
      <dgm:spPr/>
      <dgm:t>
        <a:bodyPr/>
        <a:lstStyle/>
        <a:p>
          <a:endParaRPr lang="en-US"/>
        </a:p>
      </dgm:t>
    </dgm:pt>
    <dgm:pt modelId="{31CB1984-CA55-DE4C-9B9E-1CEB8AF109CA}" type="sibTrans" cxnId="{BA4D6A83-4CE3-5D4C-9767-7A744F3A2FF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Compiler</a:t>
          </a:r>
        </a:p>
      </dgm:t>
    </dgm:pt>
    <dgm:pt modelId="{DE27D29E-F836-FD4B-BBC2-DCFB86883485}">
      <dgm:prSet/>
      <dgm:spPr>
        <a:ln w="12700"/>
      </dgm:spPr>
      <dgm:t>
        <a:bodyPr/>
        <a:lstStyle/>
        <a:p>
          <a:r>
            <a:rPr lang="en-US" dirty="0"/>
            <a:t>Object Code</a:t>
          </a:r>
        </a:p>
      </dgm:t>
    </dgm:pt>
    <dgm:pt modelId="{29C59C3A-3037-EE44-B83D-EB627267551A}" type="parTrans" cxnId="{ABC983A6-D2D6-2E48-A000-8F3B5EC138F5}">
      <dgm:prSet/>
      <dgm:spPr/>
      <dgm:t>
        <a:bodyPr/>
        <a:lstStyle/>
        <a:p>
          <a:endParaRPr lang="en-US"/>
        </a:p>
      </dgm:t>
    </dgm:pt>
    <dgm:pt modelId="{ED2F17C3-1D36-114C-943B-C86E68DEF545}" type="sibTrans" cxnId="{ABC983A6-D2D6-2E48-A000-8F3B5EC138F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/>
            <a:t>Linker</a:t>
          </a:r>
        </a:p>
      </dgm:t>
    </dgm:pt>
    <dgm:pt modelId="{9CEC9183-C5E0-4044-8580-52E3BA497FEB}">
      <dgm:prSet/>
      <dgm:spPr>
        <a:ln w="12700"/>
      </dgm:spPr>
      <dgm:t>
        <a:bodyPr/>
        <a:lstStyle/>
        <a:p>
          <a:r>
            <a:rPr lang="en-US" dirty="0"/>
            <a:t>Product</a:t>
          </a:r>
        </a:p>
      </dgm:t>
    </dgm:pt>
    <dgm:pt modelId="{DB3CCCB1-D593-D340-A6F0-9F71BB67F8C6}" type="parTrans" cxnId="{20AE2B21-B5CB-534F-8946-7AA0CC0000D6}">
      <dgm:prSet/>
      <dgm:spPr/>
      <dgm:t>
        <a:bodyPr/>
        <a:lstStyle/>
        <a:p>
          <a:endParaRPr lang="en-US"/>
        </a:p>
      </dgm:t>
    </dgm:pt>
    <dgm:pt modelId="{3C992F3D-422F-404A-85F3-C8119AF0A16B}" type="sibTrans" cxnId="{20AE2B21-B5CB-534F-8946-7AA0CC0000D6}">
      <dgm:prSet/>
      <dgm:spPr/>
      <dgm:t>
        <a:bodyPr/>
        <a:lstStyle/>
        <a:p>
          <a:endParaRPr lang="en-US"/>
        </a:p>
      </dgm:t>
    </dgm:pt>
    <dgm:pt modelId="{CBF0CBB4-00C0-FD45-8E40-D511211C2559}" type="pres">
      <dgm:prSet presAssocID="{9021264B-3B61-7545-BA16-A4B08C3E9130}" presName="Name0" presStyleCnt="0">
        <dgm:presLayoutVars>
          <dgm:dir/>
          <dgm:resizeHandles val="exact"/>
        </dgm:presLayoutVars>
      </dgm:prSet>
      <dgm:spPr/>
    </dgm:pt>
    <dgm:pt modelId="{07971D41-209F-784C-A252-B5CEA8103D77}" type="pres">
      <dgm:prSet presAssocID="{8EDFDF47-C5D8-FD41-8C57-D9CCB8321D5D}" presName="node" presStyleLbl="node1" presStyleIdx="0" presStyleCnt="3" custScaleX="44661" custScaleY="24812">
        <dgm:presLayoutVars>
          <dgm:bulletEnabled val="1"/>
        </dgm:presLayoutVars>
      </dgm:prSet>
      <dgm:spPr/>
    </dgm:pt>
    <dgm:pt modelId="{7C2B84AC-4A7F-D945-8F80-89AAA94AB21A}" type="pres">
      <dgm:prSet presAssocID="{31CB1984-CA55-DE4C-9B9E-1CEB8AF109CA}" presName="sibTrans" presStyleLbl="sibTrans2D1" presStyleIdx="0" presStyleCnt="2" custAng="0" custScaleX="109298"/>
      <dgm:spPr/>
    </dgm:pt>
    <dgm:pt modelId="{2C04544A-D61B-E849-82EF-982BAFE2F6F2}" type="pres">
      <dgm:prSet presAssocID="{31CB1984-CA55-DE4C-9B9E-1CEB8AF109CA}" presName="connectorText" presStyleLbl="sibTrans2D1" presStyleIdx="0" presStyleCnt="2"/>
      <dgm:spPr/>
    </dgm:pt>
    <dgm:pt modelId="{652FDC89-35D4-3D45-8698-7E626F4FBE25}" type="pres">
      <dgm:prSet presAssocID="{DE27D29E-F836-FD4B-BBC2-DCFB86883485}" presName="node" presStyleLbl="node1" presStyleIdx="1" presStyleCnt="3" custScaleX="44661" custScaleY="24812">
        <dgm:presLayoutVars>
          <dgm:bulletEnabled val="1"/>
        </dgm:presLayoutVars>
      </dgm:prSet>
      <dgm:spPr/>
    </dgm:pt>
    <dgm:pt modelId="{46CB1131-8962-BD48-9B29-49A595CCC475}" type="pres">
      <dgm:prSet presAssocID="{ED2F17C3-1D36-114C-943B-C86E68DEF545}" presName="sibTrans" presStyleLbl="sibTrans2D1" presStyleIdx="1" presStyleCnt="2" custScaleY="106780"/>
      <dgm:spPr/>
    </dgm:pt>
    <dgm:pt modelId="{E595E7ED-0C77-7D42-A8E9-B8F3DA5A9FFB}" type="pres">
      <dgm:prSet presAssocID="{ED2F17C3-1D36-114C-943B-C86E68DEF545}" presName="connectorText" presStyleLbl="sibTrans2D1" presStyleIdx="1" presStyleCnt="2"/>
      <dgm:spPr/>
    </dgm:pt>
    <dgm:pt modelId="{782A1A30-C780-A545-83EA-9C7E820103A5}" type="pres">
      <dgm:prSet presAssocID="{9CEC9183-C5E0-4044-8580-52E3BA497FEB}" presName="node" presStyleLbl="node1" presStyleIdx="2" presStyleCnt="3" custScaleX="44661" custScaleY="24812">
        <dgm:presLayoutVars>
          <dgm:bulletEnabled val="1"/>
        </dgm:presLayoutVars>
      </dgm:prSet>
      <dgm:spPr/>
    </dgm:pt>
  </dgm:ptLst>
  <dgm:cxnLst>
    <dgm:cxn modelId="{E0F58105-683B-EF44-9504-B364B89D39B7}" type="presOf" srcId="{ED2F17C3-1D36-114C-943B-C86E68DEF545}" destId="{46CB1131-8962-BD48-9B29-49A595CCC475}" srcOrd="0" destOrd="0" presId="urn:microsoft.com/office/officeart/2005/8/layout/process1"/>
    <dgm:cxn modelId="{20AE2B21-B5CB-534F-8946-7AA0CC0000D6}" srcId="{9021264B-3B61-7545-BA16-A4B08C3E9130}" destId="{9CEC9183-C5E0-4044-8580-52E3BA497FEB}" srcOrd="2" destOrd="0" parTransId="{DB3CCCB1-D593-D340-A6F0-9F71BB67F8C6}" sibTransId="{3C992F3D-422F-404A-85F3-C8119AF0A16B}"/>
    <dgm:cxn modelId="{1C60C843-8631-EB4C-9945-BB036938D9B7}" type="presOf" srcId="{9CEC9183-C5E0-4044-8580-52E3BA497FEB}" destId="{782A1A30-C780-A545-83EA-9C7E820103A5}" srcOrd="0" destOrd="0" presId="urn:microsoft.com/office/officeart/2005/8/layout/process1"/>
    <dgm:cxn modelId="{40D0C356-741F-794B-8F7D-049BAF9A03A4}" type="presOf" srcId="{ED2F17C3-1D36-114C-943B-C86E68DEF545}" destId="{E595E7ED-0C77-7D42-A8E9-B8F3DA5A9FFB}" srcOrd="1" destOrd="0" presId="urn:microsoft.com/office/officeart/2005/8/layout/process1"/>
    <dgm:cxn modelId="{A1617D59-2ACD-924E-98FE-0EC6875F3739}" type="presOf" srcId="{31CB1984-CA55-DE4C-9B9E-1CEB8AF109CA}" destId="{7C2B84AC-4A7F-D945-8F80-89AAA94AB21A}" srcOrd="0" destOrd="0" presId="urn:microsoft.com/office/officeart/2005/8/layout/process1"/>
    <dgm:cxn modelId="{BA4D6A83-4CE3-5D4C-9767-7A744F3A2FFE}" srcId="{9021264B-3B61-7545-BA16-A4B08C3E9130}" destId="{8EDFDF47-C5D8-FD41-8C57-D9CCB8321D5D}" srcOrd="0" destOrd="0" parTransId="{12A08683-D29E-494A-A29E-364934308D4A}" sibTransId="{31CB1984-CA55-DE4C-9B9E-1CEB8AF109CA}"/>
    <dgm:cxn modelId="{0569F791-8DED-964E-BC6C-1A55A6D874AD}" type="presOf" srcId="{DE27D29E-F836-FD4B-BBC2-DCFB86883485}" destId="{652FDC89-35D4-3D45-8698-7E626F4FBE25}" srcOrd="0" destOrd="0" presId="urn:microsoft.com/office/officeart/2005/8/layout/process1"/>
    <dgm:cxn modelId="{3AFCBE96-64F3-EC41-972B-7C8B7D83A21D}" type="presOf" srcId="{31CB1984-CA55-DE4C-9B9E-1CEB8AF109CA}" destId="{2C04544A-D61B-E849-82EF-982BAFE2F6F2}" srcOrd="1" destOrd="0" presId="urn:microsoft.com/office/officeart/2005/8/layout/process1"/>
    <dgm:cxn modelId="{99D3229D-539A-0E49-AED5-56D210A69D8B}" type="presOf" srcId="{9021264B-3B61-7545-BA16-A4B08C3E9130}" destId="{CBF0CBB4-00C0-FD45-8E40-D511211C2559}" srcOrd="0" destOrd="0" presId="urn:microsoft.com/office/officeart/2005/8/layout/process1"/>
    <dgm:cxn modelId="{ABC983A6-D2D6-2E48-A000-8F3B5EC138F5}" srcId="{9021264B-3B61-7545-BA16-A4B08C3E9130}" destId="{DE27D29E-F836-FD4B-BBC2-DCFB86883485}" srcOrd="1" destOrd="0" parTransId="{29C59C3A-3037-EE44-B83D-EB627267551A}" sibTransId="{ED2F17C3-1D36-114C-943B-C86E68DEF545}"/>
    <dgm:cxn modelId="{F28D83DE-840B-7C46-A752-F64A37392983}" type="presOf" srcId="{8EDFDF47-C5D8-FD41-8C57-D9CCB8321D5D}" destId="{07971D41-209F-784C-A252-B5CEA8103D77}" srcOrd="0" destOrd="0" presId="urn:microsoft.com/office/officeart/2005/8/layout/process1"/>
    <dgm:cxn modelId="{13F6A129-C296-2D4D-A58B-55ECB0576154}" type="presParOf" srcId="{CBF0CBB4-00C0-FD45-8E40-D511211C2559}" destId="{07971D41-209F-784C-A252-B5CEA8103D77}" srcOrd="0" destOrd="0" presId="urn:microsoft.com/office/officeart/2005/8/layout/process1"/>
    <dgm:cxn modelId="{A8836DDC-0CD1-5C40-B8E6-D25DFE4D2576}" type="presParOf" srcId="{CBF0CBB4-00C0-FD45-8E40-D511211C2559}" destId="{7C2B84AC-4A7F-D945-8F80-89AAA94AB21A}" srcOrd="1" destOrd="0" presId="urn:microsoft.com/office/officeart/2005/8/layout/process1"/>
    <dgm:cxn modelId="{9349EC8D-E31E-D94D-95A6-BACA579CCDB3}" type="presParOf" srcId="{7C2B84AC-4A7F-D945-8F80-89AAA94AB21A}" destId="{2C04544A-D61B-E849-82EF-982BAFE2F6F2}" srcOrd="0" destOrd="0" presId="urn:microsoft.com/office/officeart/2005/8/layout/process1"/>
    <dgm:cxn modelId="{E1F793F9-901C-EF4A-8E62-D682CFBDC149}" type="presParOf" srcId="{CBF0CBB4-00C0-FD45-8E40-D511211C2559}" destId="{652FDC89-35D4-3D45-8698-7E626F4FBE25}" srcOrd="2" destOrd="0" presId="urn:microsoft.com/office/officeart/2005/8/layout/process1"/>
    <dgm:cxn modelId="{2CA9E774-AE6E-3641-8116-8D7AFC387F38}" type="presParOf" srcId="{CBF0CBB4-00C0-FD45-8E40-D511211C2559}" destId="{46CB1131-8962-BD48-9B29-49A595CCC475}" srcOrd="3" destOrd="0" presId="urn:microsoft.com/office/officeart/2005/8/layout/process1"/>
    <dgm:cxn modelId="{B3537ABE-3B24-5B41-AFCB-12AE71B63B44}" type="presParOf" srcId="{46CB1131-8962-BD48-9B29-49A595CCC475}" destId="{E595E7ED-0C77-7D42-A8E9-B8F3DA5A9FFB}" srcOrd="0" destOrd="0" presId="urn:microsoft.com/office/officeart/2005/8/layout/process1"/>
    <dgm:cxn modelId="{C3F9C1CF-D89D-FB49-BD67-5D60A98A9C8D}" type="presParOf" srcId="{CBF0CBB4-00C0-FD45-8E40-D511211C2559}" destId="{782A1A30-C780-A545-83EA-9C7E820103A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29776E-8C5A-854B-87EB-38510A3B13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DCA14-138C-3848-B257-4CF23BF14B56}">
      <dgm:prSet/>
      <dgm:spPr>
        <a:ln>
          <a:noFill/>
        </a:ln>
      </dgm:spPr>
      <dgm:t>
        <a:bodyPr/>
        <a:lstStyle/>
        <a:p>
          <a:r>
            <a:rPr lang="en-US" dirty="0"/>
            <a:t>Build/Products</a:t>
          </a:r>
        </a:p>
      </dgm:t>
    </dgm:pt>
    <dgm:pt modelId="{9352C597-2453-3B4B-BF3B-1DA12E4BAA84}" type="parTrans" cxnId="{2B6ADD0E-4BEB-F948-89E1-D74E4770C76E}">
      <dgm:prSet/>
      <dgm:spPr/>
      <dgm:t>
        <a:bodyPr/>
        <a:lstStyle/>
        <a:p>
          <a:endParaRPr lang="en-US"/>
        </a:p>
      </dgm:t>
    </dgm:pt>
    <dgm:pt modelId="{4049F56E-364F-E14B-88B8-CCC16096C9C0}" type="sibTrans" cxnId="{2B6ADD0E-4BEB-F948-89E1-D74E4770C76E}">
      <dgm:prSet/>
      <dgm:spPr/>
      <dgm:t>
        <a:bodyPr/>
        <a:lstStyle/>
        <a:p>
          <a:endParaRPr lang="en-US"/>
        </a:p>
      </dgm:t>
    </dgm:pt>
    <dgm:pt modelId="{65352310-1DC4-8C43-8735-E7E63ECF6974}">
      <dgm:prSet/>
      <dgm:spPr>
        <a:ln>
          <a:noFill/>
        </a:ln>
      </dgm:spPr>
      <dgm:t>
        <a:bodyPr/>
        <a:lstStyle/>
        <a:p>
          <a:pPr rtl="0"/>
          <a:r>
            <a:rPr lang="en-US" dirty="0" err="1"/>
            <a:t>core.framework</a:t>
          </a:r>
          <a:endParaRPr lang="en-US" dirty="0"/>
        </a:p>
      </dgm:t>
    </dgm:pt>
    <dgm:pt modelId="{63B07A8A-282A-A247-91AE-5A8998E19493}" type="parTrans" cxnId="{8649BE68-26A9-2D44-9249-E218C90BC070}">
      <dgm:prSet/>
      <dgm:spPr/>
      <dgm:t>
        <a:bodyPr/>
        <a:lstStyle/>
        <a:p>
          <a:endParaRPr lang="en-US"/>
        </a:p>
      </dgm:t>
    </dgm:pt>
    <dgm:pt modelId="{61CDCC30-58C5-C64C-95D5-805D946A098A}" type="sibTrans" cxnId="{8649BE68-26A9-2D44-9249-E218C90BC070}">
      <dgm:prSet/>
      <dgm:spPr/>
      <dgm:t>
        <a:bodyPr/>
        <a:lstStyle/>
        <a:p>
          <a:endParaRPr lang="en-US"/>
        </a:p>
      </dgm:t>
    </dgm:pt>
    <dgm:pt modelId="{49A7D19E-5498-4B40-AE30-E628E928A0C0}">
      <dgm:prSet/>
      <dgm:spPr>
        <a:ln>
          <a:noFill/>
        </a:ln>
      </dgm:spPr>
      <dgm:t>
        <a:bodyPr/>
        <a:lstStyle/>
        <a:p>
          <a:pPr rtl="0"/>
          <a:r>
            <a:rPr lang="en-US" dirty="0" err="1"/>
            <a:t>auth.a</a:t>
          </a:r>
          <a:endParaRPr lang="en-US" dirty="0"/>
        </a:p>
      </dgm:t>
    </dgm:pt>
    <dgm:pt modelId="{45679ABB-0EF9-C84A-90D3-5A989A276FD7}" type="parTrans" cxnId="{C8A768E3-9F95-7C40-B6F6-FE357A34A9A2}">
      <dgm:prSet/>
      <dgm:spPr/>
      <dgm:t>
        <a:bodyPr/>
        <a:lstStyle/>
        <a:p>
          <a:endParaRPr lang="en-US"/>
        </a:p>
      </dgm:t>
    </dgm:pt>
    <dgm:pt modelId="{1F65E1B2-E790-0A40-9A22-2558B1AC259A}" type="sibTrans" cxnId="{C8A768E3-9F95-7C40-B6F6-FE357A34A9A2}">
      <dgm:prSet/>
      <dgm:spPr/>
      <dgm:t>
        <a:bodyPr/>
        <a:lstStyle/>
        <a:p>
          <a:endParaRPr lang="en-US"/>
        </a:p>
      </dgm:t>
    </dgm:pt>
    <dgm:pt modelId="{0F237D10-AD5A-9940-8869-F0FAD1268823}">
      <dgm:prSet/>
      <dgm:spPr>
        <a:ln>
          <a:noFill/>
        </a:ln>
      </dgm:spPr>
      <dgm:t>
        <a:bodyPr/>
        <a:lstStyle/>
        <a:p>
          <a:pPr rtl="0"/>
          <a:r>
            <a:rPr lang="en-US" dirty="0" err="1"/>
            <a:t>cool.app</a:t>
          </a:r>
          <a:endParaRPr lang="en-US" dirty="0"/>
        </a:p>
      </dgm:t>
    </dgm:pt>
    <dgm:pt modelId="{143549C8-D294-D940-B6D5-1D4470FB145F}" type="parTrans" cxnId="{C69B3482-EB8B-1B47-B416-71EA656F614A}">
      <dgm:prSet/>
      <dgm:spPr/>
      <dgm:t>
        <a:bodyPr/>
        <a:lstStyle/>
        <a:p>
          <a:endParaRPr lang="en-US"/>
        </a:p>
      </dgm:t>
    </dgm:pt>
    <dgm:pt modelId="{306ED91B-EEBC-4243-8AC1-AABAF5226F4E}" type="sibTrans" cxnId="{C69B3482-EB8B-1B47-B416-71EA656F614A}">
      <dgm:prSet/>
      <dgm:spPr/>
      <dgm:t>
        <a:bodyPr/>
        <a:lstStyle/>
        <a:p>
          <a:endParaRPr lang="en-US"/>
        </a:p>
      </dgm:t>
    </dgm:pt>
    <dgm:pt modelId="{275B2B70-E2BE-1049-9623-B8A2E3415129}">
      <dgm:prSet/>
      <dgm:spPr>
        <a:ln>
          <a:noFill/>
        </a:ln>
      </dgm:spPr>
      <dgm:t>
        <a:bodyPr/>
        <a:lstStyle/>
        <a:p>
          <a:pPr rtl="0"/>
          <a:r>
            <a:rPr lang="en-US" dirty="0"/>
            <a:t>cool (binary)</a:t>
          </a:r>
        </a:p>
      </dgm:t>
    </dgm:pt>
    <dgm:pt modelId="{59B2EC53-F822-E342-833F-768351D2DE85}" type="parTrans" cxnId="{C70746B0-2379-2144-8409-0AAD4DC9AC0A}">
      <dgm:prSet/>
      <dgm:spPr/>
      <dgm:t>
        <a:bodyPr/>
        <a:lstStyle/>
        <a:p>
          <a:endParaRPr lang="en-US"/>
        </a:p>
      </dgm:t>
    </dgm:pt>
    <dgm:pt modelId="{DA4B0BCA-0D70-ED46-853B-88CD98377D61}" type="sibTrans" cxnId="{C70746B0-2379-2144-8409-0AAD4DC9AC0A}">
      <dgm:prSet/>
      <dgm:spPr/>
      <dgm:t>
        <a:bodyPr/>
        <a:lstStyle/>
        <a:p>
          <a:endParaRPr lang="en-US"/>
        </a:p>
      </dgm:t>
    </dgm:pt>
    <dgm:pt modelId="{884ED764-9AAB-ED44-9EF9-7C141AA7CE73}">
      <dgm:prSet/>
      <dgm:spPr>
        <a:ln>
          <a:noFill/>
        </a:ln>
      </dgm:spPr>
      <dgm:t>
        <a:bodyPr/>
        <a:lstStyle/>
        <a:p>
          <a:pPr rtl="0"/>
          <a:r>
            <a:rPr lang="en-US" dirty="0"/>
            <a:t>/Frameworks</a:t>
          </a:r>
        </a:p>
      </dgm:t>
    </dgm:pt>
    <dgm:pt modelId="{33A453C5-863C-604F-AE4E-F3720E8173B5}" type="parTrans" cxnId="{DDF0D802-3041-B541-A834-0AFF36D01E09}">
      <dgm:prSet/>
      <dgm:spPr/>
      <dgm:t>
        <a:bodyPr/>
        <a:lstStyle/>
        <a:p>
          <a:endParaRPr lang="en-US"/>
        </a:p>
      </dgm:t>
    </dgm:pt>
    <dgm:pt modelId="{44197EE5-20D3-1B45-9AB1-1C6CA1A92C1F}" type="sibTrans" cxnId="{DDF0D802-3041-B541-A834-0AFF36D01E09}">
      <dgm:prSet/>
      <dgm:spPr/>
      <dgm:t>
        <a:bodyPr/>
        <a:lstStyle/>
        <a:p>
          <a:endParaRPr lang="en-US"/>
        </a:p>
      </dgm:t>
    </dgm:pt>
    <dgm:pt modelId="{623DCF65-679D-0E4C-BBB0-099F7AB156AC}">
      <dgm:prSet/>
      <dgm:spPr>
        <a:ln>
          <a:noFill/>
        </a:ln>
      </dgm:spPr>
      <dgm:t>
        <a:bodyPr/>
        <a:lstStyle/>
        <a:p>
          <a:pPr rtl="0"/>
          <a:r>
            <a:rPr lang="en-US" dirty="0" err="1"/>
            <a:t>core.framework</a:t>
          </a:r>
          <a:endParaRPr lang="en-US" dirty="0"/>
        </a:p>
      </dgm:t>
    </dgm:pt>
    <dgm:pt modelId="{97FBB2BA-263D-B54C-8BF2-B08CFF19F395}" type="parTrans" cxnId="{D5AEFCBB-2F5E-4F41-BB88-DFBB549FB775}">
      <dgm:prSet/>
      <dgm:spPr/>
      <dgm:t>
        <a:bodyPr/>
        <a:lstStyle/>
        <a:p>
          <a:endParaRPr lang="en-US"/>
        </a:p>
      </dgm:t>
    </dgm:pt>
    <dgm:pt modelId="{D432655E-F375-3449-9098-4A00A8558708}" type="sibTrans" cxnId="{D5AEFCBB-2F5E-4F41-BB88-DFBB549FB775}">
      <dgm:prSet/>
      <dgm:spPr/>
      <dgm:t>
        <a:bodyPr/>
        <a:lstStyle/>
        <a:p>
          <a:endParaRPr lang="en-US"/>
        </a:p>
      </dgm:t>
    </dgm:pt>
    <dgm:pt modelId="{DE1A02FD-AD3E-934D-93AB-0820F7DE365B}">
      <dgm:prSet/>
      <dgm:spPr>
        <a:ln>
          <a:noFill/>
        </a:ln>
      </dgm:spPr>
      <dgm:t>
        <a:bodyPr/>
        <a:lstStyle/>
        <a:p>
          <a:pPr rtl="0"/>
          <a:r>
            <a:rPr lang="en-US" dirty="0"/>
            <a:t>core (binary)</a:t>
          </a:r>
        </a:p>
      </dgm:t>
    </dgm:pt>
    <dgm:pt modelId="{5D435D4B-6181-9B40-A9E7-1580F74B45F3}" type="parTrans" cxnId="{E125365A-CAEE-9049-8170-003DD8CF8244}">
      <dgm:prSet/>
      <dgm:spPr/>
      <dgm:t>
        <a:bodyPr/>
        <a:lstStyle/>
        <a:p>
          <a:endParaRPr lang="en-US"/>
        </a:p>
      </dgm:t>
    </dgm:pt>
    <dgm:pt modelId="{9A9B1B82-D260-8243-904B-97E6A16D21D3}" type="sibTrans" cxnId="{E125365A-CAEE-9049-8170-003DD8CF8244}">
      <dgm:prSet/>
      <dgm:spPr/>
      <dgm:t>
        <a:bodyPr/>
        <a:lstStyle/>
        <a:p>
          <a:endParaRPr lang="en-US"/>
        </a:p>
      </dgm:t>
    </dgm:pt>
    <dgm:pt modelId="{87E0C962-EAF5-2345-8431-A2C1DFAA7120}">
      <dgm:prSet/>
      <dgm:spPr>
        <a:ln>
          <a:noFill/>
        </a:ln>
      </dgm:spPr>
      <dgm:t>
        <a:bodyPr/>
        <a:lstStyle/>
        <a:p>
          <a:pPr rtl="0"/>
          <a:r>
            <a:rPr lang="en-US" dirty="0"/>
            <a:t>assets</a:t>
          </a:r>
        </a:p>
      </dgm:t>
    </dgm:pt>
    <dgm:pt modelId="{63C8BFE8-5CD8-3545-B486-69BFA4841830}" type="parTrans" cxnId="{A20C7177-0BA8-4041-BE6F-59BCD8B20D90}">
      <dgm:prSet/>
      <dgm:spPr/>
      <dgm:t>
        <a:bodyPr/>
        <a:lstStyle/>
        <a:p>
          <a:endParaRPr lang="en-US"/>
        </a:p>
      </dgm:t>
    </dgm:pt>
    <dgm:pt modelId="{543BFD49-2D04-4C44-A2D9-C02F1359BD82}" type="sibTrans" cxnId="{A20C7177-0BA8-4041-BE6F-59BCD8B20D90}">
      <dgm:prSet/>
      <dgm:spPr/>
      <dgm:t>
        <a:bodyPr/>
        <a:lstStyle/>
        <a:p>
          <a:endParaRPr lang="en-US"/>
        </a:p>
      </dgm:t>
    </dgm:pt>
    <dgm:pt modelId="{A77E4683-7F36-4E45-BC12-92B2CBD5F60E}">
      <dgm:prSet/>
      <dgm:spPr>
        <a:ln>
          <a:noFill/>
        </a:ln>
      </dgm:spPr>
      <dgm:t>
        <a:bodyPr/>
        <a:lstStyle/>
        <a:p>
          <a:r>
            <a:rPr lang="en-US" dirty="0"/>
            <a:t>provisioning profile</a:t>
          </a:r>
        </a:p>
      </dgm:t>
    </dgm:pt>
    <dgm:pt modelId="{26885AF5-C71D-0042-BE18-87A36D5B040E}" type="parTrans" cxnId="{48142FFD-01EF-3C4D-9FAA-4AB8CDFD35AD}">
      <dgm:prSet/>
      <dgm:spPr/>
      <dgm:t>
        <a:bodyPr/>
        <a:lstStyle/>
        <a:p>
          <a:endParaRPr lang="en-US"/>
        </a:p>
      </dgm:t>
    </dgm:pt>
    <dgm:pt modelId="{E403BBE0-0719-344C-927F-D52721BBB06E}" type="sibTrans" cxnId="{48142FFD-01EF-3C4D-9FAA-4AB8CDFD35AD}">
      <dgm:prSet/>
      <dgm:spPr/>
      <dgm:t>
        <a:bodyPr/>
        <a:lstStyle/>
        <a:p>
          <a:endParaRPr lang="en-US"/>
        </a:p>
      </dgm:t>
    </dgm:pt>
    <dgm:pt modelId="{9092B1EB-F118-9B40-809E-74857BB84EB6}">
      <dgm:prSet/>
      <dgm:spPr>
        <a:ln>
          <a:noFill/>
        </a:ln>
      </dgm:spPr>
      <dgm:t>
        <a:bodyPr/>
        <a:lstStyle/>
        <a:p>
          <a:r>
            <a:rPr lang="en-US" dirty="0"/>
            <a:t>storyboards</a:t>
          </a:r>
        </a:p>
      </dgm:t>
    </dgm:pt>
    <dgm:pt modelId="{5CE66035-5AF3-2647-A2E0-1F30F1226457}" type="parTrans" cxnId="{783E20CE-A3CF-4849-98C9-965D0ABD5B2E}">
      <dgm:prSet/>
      <dgm:spPr/>
      <dgm:t>
        <a:bodyPr/>
        <a:lstStyle/>
        <a:p>
          <a:endParaRPr lang="en-US"/>
        </a:p>
      </dgm:t>
    </dgm:pt>
    <dgm:pt modelId="{115C4A90-D36C-1948-8CF3-81A77C6BF5F0}" type="sibTrans" cxnId="{783E20CE-A3CF-4849-98C9-965D0ABD5B2E}">
      <dgm:prSet/>
      <dgm:spPr/>
      <dgm:t>
        <a:bodyPr/>
        <a:lstStyle/>
        <a:p>
          <a:endParaRPr lang="en-US"/>
        </a:p>
      </dgm:t>
    </dgm:pt>
    <dgm:pt modelId="{03D3927D-24E0-3341-A192-1F87C2CA5130}">
      <dgm:prSet/>
      <dgm:spPr>
        <a:ln>
          <a:noFill/>
        </a:ln>
      </dgm:spPr>
      <dgm:t>
        <a:bodyPr/>
        <a:lstStyle/>
        <a:p>
          <a:r>
            <a:rPr lang="en-US" dirty="0" err="1"/>
            <a:t>info.plist</a:t>
          </a:r>
          <a:endParaRPr lang="en-US" dirty="0"/>
        </a:p>
      </dgm:t>
    </dgm:pt>
    <dgm:pt modelId="{08485CEC-42B7-A246-8448-3B009CCAAF41}" type="parTrans" cxnId="{763A1750-560F-ED4C-B4A5-2C20A1EDB9F8}">
      <dgm:prSet/>
      <dgm:spPr/>
      <dgm:t>
        <a:bodyPr/>
        <a:lstStyle/>
        <a:p>
          <a:endParaRPr lang="en-US"/>
        </a:p>
      </dgm:t>
    </dgm:pt>
    <dgm:pt modelId="{81A40337-541E-564E-9F91-24F3B92853E9}" type="sibTrans" cxnId="{763A1750-560F-ED4C-B4A5-2C20A1EDB9F8}">
      <dgm:prSet/>
      <dgm:spPr/>
      <dgm:t>
        <a:bodyPr/>
        <a:lstStyle/>
        <a:p>
          <a:endParaRPr lang="en-US"/>
        </a:p>
      </dgm:t>
    </dgm:pt>
    <dgm:pt modelId="{08BE9460-590C-2747-B5D4-5F131A2651EC}">
      <dgm:prSet/>
      <dgm:spPr>
        <a:ln>
          <a:noFill/>
        </a:ln>
      </dgm:spPr>
      <dgm:t>
        <a:bodyPr/>
        <a:lstStyle/>
        <a:p>
          <a:r>
            <a:rPr lang="en-US" dirty="0"/>
            <a:t>assets</a:t>
          </a:r>
        </a:p>
      </dgm:t>
    </dgm:pt>
    <dgm:pt modelId="{498D0CD7-E893-C648-8194-81F389B244C5}" type="parTrans" cxnId="{75BA47B0-78F5-8A48-80E8-60DD142183F0}">
      <dgm:prSet/>
      <dgm:spPr/>
      <dgm:t>
        <a:bodyPr/>
        <a:lstStyle/>
        <a:p>
          <a:endParaRPr lang="en-US"/>
        </a:p>
      </dgm:t>
    </dgm:pt>
    <dgm:pt modelId="{4D93F5C9-201E-5147-80BE-0B369AA25405}" type="sibTrans" cxnId="{75BA47B0-78F5-8A48-80E8-60DD142183F0}">
      <dgm:prSet/>
      <dgm:spPr/>
      <dgm:t>
        <a:bodyPr/>
        <a:lstStyle/>
        <a:p>
          <a:pPr rtl="0"/>
          <a:endParaRPr lang="en-US"/>
        </a:p>
      </dgm:t>
    </dgm:pt>
    <dgm:pt modelId="{3060BA57-5ADB-634F-86DC-53AA1E51C53A}" type="pres">
      <dgm:prSet presAssocID="{2529776E-8C5A-854B-87EB-38510A3B13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80FE43-851D-014A-A677-8CC4BDA8A1E5}" type="pres">
      <dgm:prSet presAssocID="{2D2DCA14-138C-3848-B257-4CF23BF14B56}" presName="hierRoot1" presStyleCnt="0">
        <dgm:presLayoutVars>
          <dgm:hierBranch val="init"/>
        </dgm:presLayoutVars>
      </dgm:prSet>
      <dgm:spPr/>
    </dgm:pt>
    <dgm:pt modelId="{261565B5-8BBA-7940-9F50-E225B04A486D}" type="pres">
      <dgm:prSet presAssocID="{2D2DCA14-138C-3848-B257-4CF23BF14B56}" presName="rootComposite1" presStyleCnt="0"/>
      <dgm:spPr/>
    </dgm:pt>
    <dgm:pt modelId="{B38D9984-BDD9-AF45-A3D6-32EE5C24F9DA}" type="pres">
      <dgm:prSet presAssocID="{2D2DCA14-138C-3848-B257-4CF23BF14B56}" presName="rootText1" presStyleLbl="node0" presStyleIdx="0" presStyleCnt="1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305A244C-EDE6-7D40-A354-960A652E614E}" type="pres">
      <dgm:prSet presAssocID="{2D2DCA14-138C-3848-B257-4CF23BF14B56}" presName="rootConnector1" presStyleLbl="node1" presStyleIdx="0" presStyleCnt="0"/>
      <dgm:spPr/>
    </dgm:pt>
    <dgm:pt modelId="{96F22A66-85AF-7C4A-99E0-B221B857032C}" type="pres">
      <dgm:prSet presAssocID="{2D2DCA14-138C-3848-B257-4CF23BF14B56}" presName="hierChild2" presStyleCnt="0"/>
      <dgm:spPr/>
    </dgm:pt>
    <dgm:pt modelId="{7032BB3D-19E7-044E-8A7A-04D05ECEC1F0}" type="pres">
      <dgm:prSet presAssocID="{63B07A8A-282A-A247-91AE-5A8998E19493}" presName="Name37" presStyleLbl="parChTrans1D2" presStyleIdx="0" presStyleCnt="3"/>
      <dgm:spPr/>
    </dgm:pt>
    <dgm:pt modelId="{CB92C6B2-CCAC-D849-86FD-ACA9FBEEBC31}" type="pres">
      <dgm:prSet presAssocID="{65352310-1DC4-8C43-8735-E7E63ECF6974}" presName="hierRoot2" presStyleCnt="0">
        <dgm:presLayoutVars>
          <dgm:hierBranch val="init"/>
        </dgm:presLayoutVars>
      </dgm:prSet>
      <dgm:spPr/>
    </dgm:pt>
    <dgm:pt modelId="{E8380026-C48A-4948-88BC-904282795CB0}" type="pres">
      <dgm:prSet presAssocID="{65352310-1DC4-8C43-8735-E7E63ECF6974}" presName="rootComposite" presStyleCnt="0"/>
      <dgm:spPr/>
    </dgm:pt>
    <dgm:pt modelId="{ED83B208-120C-8148-B1C9-5F4C47AA60AD}" type="pres">
      <dgm:prSet presAssocID="{65352310-1DC4-8C43-8735-E7E63ECF6974}" presName="rootText" presStyleLbl="node2" presStyleIdx="0" presStyleCnt="3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76B968A2-C830-574D-859D-737A07F91E8B}" type="pres">
      <dgm:prSet presAssocID="{65352310-1DC4-8C43-8735-E7E63ECF6974}" presName="rootConnector" presStyleLbl="node2" presStyleIdx="0" presStyleCnt="3"/>
      <dgm:spPr/>
    </dgm:pt>
    <dgm:pt modelId="{B1562B43-23B4-BB4B-88B8-8F0B20A6D550}" type="pres">
      <dgm:prSet presAssocID="{65352310-1DC4-8C43-8735-E7E63ECF6974}" presName="hierChild4" presStyleCnt="0"/>
      <dgm:spPr/>
    </dgm:pt>
    <dgm:pt modelId="{58CFDC8D-CD6D-344D-A334-B0BCE65DCD0B}" type="pres">
      <dgm:prSet presAssocID="{65352310-1DC4-8C43-8735-E7E63ECF6974}" presName="hierChild5" presStyleCnt="0"/>
      <dgm:spPr/>
    </dgm:pt>
    <dgm:pt modelId="{3153EDB3-1AD0-0148-9037-B5C91DDA32C2}" type="pres">
      <dgm:prSet presAssocID="{45679ABB-0EF9-C84A-90D3-5A989A276FD7}" presName="Name37" presStyleLbl="parChTrans1D2" presStyleIdx="1" presStyleCnt="3"/>
      <dgm:spPr/>
    </dgm:pt>
    <dgm:pt modelId="{4BCCE7F8-E1CF-FF45-807E-8A2A9CB1FF56}" type="pres">
      <dgm:prSet presAssocID="{49A7D19E-5498-4B40-AE30-E628E928A0C0}" presName="hierRoot2" presStyleCnt="0">
        <dgm:presLayoutVars>
          <dgm:hierBranch val="init"/>
        </dgm:presLayoutVars>
      </dgm:prSet>
      <dgm:spPr/>
    </dgm:pt>
    <dgm:pt modelId="{2738B07E-083D-6744-A974-ADBDD48F53E9}" type="pres">
      <dgm:prSet presAssocID="{49A7D19E-5498-4B40-AE30-E628E928A0C0}" presName="rootComposite" presStyleCnt="0"/>
      <dgm:spPr/>
    </dgm:pt>
    <dgm:pt modelId="{D1621962-C1F1-CD4F-993F-1E443CC92519}" type="pres">
      <dgm:prSet presAssocID="{49A7D19E-5498-4B40-AE30-E628E928A0C0}" presName="rootText" presStyleLbl="node2" presStyleIdx="1" presStyleCnt="3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A29FB5B0-A628-CD44-BA7F-6FEC562AE9ED}" type="pres">
      <dgm:prSet presAssocID="{49A7D19E-5498-4B40-AE30-E628E928A0C0}" presName="rootConnector" presStyleLbl="node2" presStyleIdx="1" presStyleCnt="3"/>
      <dgm:spPr/>
    </dgm:pt>
    <dgm:pt modelId="{E5E15897-C934-BA40-88DA-3EF70BD3EA22}" type="pres">
      <dgm:prSet presAssocID="{49A7D19E-5498-4B40-AE30-E628E928A0C0}" presName="hierChild4" presStyleCnt="0"/>
      <dgm:spPr/>
    </dgm:pt>
    <dgm:pt modelId="{B99A7DE0-F614-4D46-8E39-A5CD6BE0FEAA}" type="pres">
      <dgm:prSet presAssocID="{49A7D19E-5498-4B40-AE30-E628E928A0C0}" presName="hierChild5" presStyleCnt="0"/>
      <dgm:spPr/>
    </dgm:pt>
    <dgm:pt modelId="{3815C194-F59D-C745-9313-CB453435C166}" type="pres">
      <dgm:prSet presAssocID="{143549C8-D294-D940-B6D5-1D4470FB145F}" presName="Name37" presStyleLbl="parChTrans1D2" presStyleIdx="2" presStyleCnt="3"/>
      <dgm:spPr/>
    </dgm:pt>
    <dgm:pt modelId="{7AD3BEBA-3BF8-7548-8DF0-C31FCACCE7DD}" type="pres">
      <dgm:prSet presAssocID="{0F237D10-AD5A-9940-8869-F0FAD1268823}" presName="hierRoot2" presStyleCnt="0">
        <dgm:presLayoutVars>
          <dgm:hierBranch val="init"/>
        </dgm:presLayoutVars>
      </dgm:prSet>
      <dgm:spPr/>
    </dgm:pt>
    <dgm:pt modelId="{B71A4170-59E7-7B43-923A-FC1A0E41624C}" type="pres">
      <dgm:prSet presAssocID="{0F237D10-AD5A-9940-8869-F0FAD1268823}" presName="rootComposite" presStyleCnt="0"/>
      <dgm:spPr/>
    </dgm:pt>
    <dgm:pt modelId="{B2C03D4B-5E5A-694E-B577-52EA478B3D13}" type="pres">
      <dgm:prSet presAssocID="{0F237D10-AD5A-9940-8869-F0FAD1268823}" presName="rootText" presStyleLbl="node2" presStyleIdx="2" presStyleCnt="3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44109020-C3BC-AA45-B32E-9FE14B29E835}" type="pres">
      <dgm:prSet presAssocID="{0F237D10-AD5A-9940-8869-F0FAD1268823}" presName="rootConnector" presStyleLbl="node2" presStyleIdx="2" presStyleCnt="3"/>
      <dgm:spPr/>
    </dgm:pt>
    <dgm:pt modelId="{ACD0C97F-08D5-7043-934A-8476B05840F2}" type="pres">
      <dgm:prSet presAssocID="{0F237D10-AD5A-9940-8869-F0FAD1268823}" presName="hierChild4" presStyleCnt="0"/>
      <dgm:spPr/>
    </dgm:pt>
    <dgm:pt modelId="{59872D69-B958-154C-90FB-E7343CDA44E6}" type="pres">
      <dgm:prSet presAssocID="{59B2EC53-F822-E342-833F-768351D2DE85}" presName="Name37" presStyleLbl="parChTrans1D3" presStyleIdx="0" presStyleCnt="5"/>
      <dgm:spPr/>
    </dgm:pt>
    <dgm:pt modelId="{3608ED62-FCB6-0745-9509-CAA7130955FD}" type="pres">
      <dgm:prSet presAssocID="{275B2B70-E2BE-1049-9623-B8A2E3415129}" presName="hierRoot2" presStyleCnt="0">
        <dgm:presLayoutVars>
          <dgm:hierBranch val="init"/>
        </dgm:presLayoutVars>
      </dgm:prSet>
      <dgm:spPr/>
    </dgm:pt>
    <dgm:pt modelId="{5E61CD96-E54B-5A48-88DB-AC2AE80FA052}" type="pres">
      <dgm:prSet presAssocID="{275B2B70-E2BE-1049-9623-B8A2E3415129}" presName="rootComposite" presStyleCnt="0"/>
      <dgm:spPr/>
    </dgm:pt>
    <dgm:pt modelId="{B9482945-AEF0-8A4C-A832-08AD82123FEE}" type="pres">
      <dgm:prSet presAssocID="{275B2B70-E2BE-1049-9623-B8A2E3415129}" presName="rootText" presStyleLbl="node3" presStyleIdx="0" presStyleCnt="5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A0EC7518-C929-3B48-A5A7-F4BF46ED2036}" type="pres">
      <dgm:prSet presAssocID="{275B2B70-E2BE-1049-9623-B8A2E3415129}" presName="rootConnector" presStyleLbl="node3" presStyleIdx="0" presStyleCnt="5"/>
      <dgm:spPr/>
    </dgm:pt>
    <dgm:pt modelId="{850C42B2-58E1-0F49-8BE5-90B320B615BD}" type="pres">
      <dgm:prSet presAssocID="{275B2B70-E2BE-1049-9623-B8A2E3415129}" presName="hierChild4" presStyleCnt="0"/>
      <dgm:spPr/>
    </dgm:pt>
    <dgm:pt modelId="{44952915-484F-F74B-B249-3E3CBB812276}" type="pres">
      <dgm:prSet presAssocID="{275B2B70-E2BE-1049-9623-B8A2E3415129}" presName="hierChild5" presStyleCnt="0"/>
      <dgm:spPr/>
    </dgm:pt>
    <dgm:pt modelId="{DEC922DE-C220-174A-B18D-DE52B94C17A2}" type="pres">
      <dgm:prSet presAssocID="{33A453C5-863C-604F-AE4E-F3720E8173B5}" presName="Name37" presStyleLbl="parChTrans1D3" presStyleIdx="1" presStyleCnt="5"/>
      <dgm:spPr/>
    </dgm:pt>
    <dgm:pt modelId="{DC0F15B8-FC36-2340-8741-A93F0453B1BA}" type="pres">
      <dgm:prSet presAssocID="{884ED764-9AAB-ED44-9EF9-7C141AA7CE73}" presName="hierRoot2" presStyleCnt="0">
        <dgm:presLayoutVars>
          <dgm:hierBranch val="init"/>
        </dgm:presLayoutVars>
      </dgm:prSet>
      <dgm:spPr/>
    </dgm:pt>
    <dgm:pt modelId="{94AD0002-BACF-B846-B112-0F0A15060AB0}" type="pres">
      <dgm:prSet presAssocID="{884ED764-9AAB-ED44-9EF9-7C141AA7CE73}" presName="rootComposite" presStyleCnt="0"/>
      <dgm:spPr/>
    </dgm:pt>
    <dgm:pt modelId="{055F0064-879A-A542-839F-1A2736B65321}" type="pres">
      <dgm:prSet presAssocID="{884ED764-9AAB-ED44-9EF9-7C141AA7CE73}" presName="rootText" presStyleLbl="node3" presStyleIdx="1" presStyleCnt="5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F594BDC8-C13E-0044-B2F5-F25294AB367B}" type="pres">
      <dgm:prSet presAssocID="{884ED764-9AAB-ED44-9EF9-7C141AA7CE73}" presName="rootConnector" presStyleLbl="node3" presStyleIdx="1" presStyleCnt="5"/>
      <dgm:spPr/>
    </dgm:pt>
    <dgm:pt modelId="{8C1E2180-F476-C249-A99F-B7336362D2D4}" type="pres">
      <dgm:prSet presAssocID="{884ED764-9AAB-ED44-9EF9-7C141AA7CE73}" presName="hierChild4" presStyleCnt="0"/>
      <dgm:spPr/>
    </dgm:pt>
    <dgm:pt modelId="{B42B5FDD-58CF-BC4A-930F-C6D1C0801B27}" type="pres">
      <dgm:prSet presAssocID="{97FBB2BA-263D-B54C-8BF2-B08CFF19F395}" presName="Name37" presStyleLbl="parChTrans1D4" presStyleIdx="0" presStyleCnt="4"/>
      <dgm:spPr/>
    </dgm:pt>
    <dgm:pt modelId="{B2399A9A-9042-5044-81A1-22547BB62316}" type="pres">
      <dgm:prSet presAssocID="{623DCF65-679D-0E4C-BBB0-099F7AB156AC}" presName="hierRoot2" presStyleCnt="0">
        <dgm:presLayoutVars>
          <dgm:hierBranch val="init"/>
        </dgm:presLayoutVars>
      </dgm:prSet>
      <dgm:spPr/>
    </dgm:pt>
    <dgm:pt modelId="{82A64197-5FC9-DD4D-BB4A-06C3A05D3143}" type="pres">
      <dgm:prSet presAssocID="{623DCF65-679D-0E4C-BBB0-099F7AB156AC}" presName="rootComposite" presStyleCnt="0"/>
      <dgm:spPr/>
    </dgm:pt>
    <dgm:pt modelId="{0A8ABF3C-3A44-FA48-B70F-FC1BB5E73187}" type="pres">
      <dgm:prSet presAssocID="{623DCF65-679D-0E4C-BBB0-099F7AB156AC}" presName="rootText" presStyleLbl="node4" presStyleIdx="0" presStyleCnt="4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4C8929D3-63AA-C346-9E88-048A5B14A2D4}" type="pres">
      <dgm:prSet presAssocID="{623DCF65-679D-0E4C-BBB0-099F7AB156AC}" presName="rootConnector" presStyleLbl="node4" presStyleIdx="0" presStyleCnt="4"/>
      <dgm:spPr/>
    </dgm:pt>
    <dgm:pt modelId="{6E94C962-97A6-2841-B2F1-C507923FD195}" type="pres">
      <dgm:prSet presAssocID="{623DCF65-679D-0E4C-BBB0-099F7AB156AC}" presName="hierChild4" presStyleCnt="0"/>
      <dgm:spPr/>
    </dgm:pt>
    <dgm:pt modelId="{FB7F482A-6C43-C348-B6E5-BCE6C624D15E}" type="pres">
      <dgm:prSet presAssocID="{5D435D4B-6181-9B40-A9E7-1580F74B45F3}" presName="Name37" presStyleLbl="parChTrans1D4" presStyleIdx="1" presStyleCnt="4"/>
      <dgm:spPr/>
    </dgm:pt>
    <dgm:pt modelId="{DF56A65E-301D-9C4A-BF85-86337CD9FE82}" type="pres">
      <dgm:prSet presAssocID="{DE1A02FD-AD3E-934D-93AB-0820F7DE365B}" presName="hierRoot2" presStyleCnt="0">
        <dgm:presLayoutVars>
          <dgm:hierBranch val="init"/>
        </dgm:presLayoutVars>
      </dgm:prSet>
      <dgm:spPr/>
    </dgm:pt>
    <dgm:pt modelId="{79AF5A9E-44B0-4E40-ACF7-9D341F8676A8}" type="pres">
      <dgm:prSet presAssocID="{DE1A02FD-AD3E-934D-93AB-0820F7DE365B}" presName="rootComposite" presStyleCnt="0"/>
      <dgm:spPr/>
    </dgm:pt>
    <dgm:pt modelId="{0648F850-980A-6A4B-B259-859BC49235D8}" type="pres">
      <dgm:prSet presAssocID="{DE1A02FD-AD3E-934D-93AB-0820F7DE365B}" presName="rootText" presStyleLbl="node4" presStyleIdx="1" presStyleCnt="4" custScaleX="90910" custScaleY="90910" custLinFactNeighborX="-3407">
        <dgm:presLayoutVars>
          <dgm:chPref val="3"/>
        </dgm:presLayoutVars>
      </dgm:prSet>
      <dgm:spPr>
        <a:prstGeom prst="roundRect">
          <a:avLst/>
        </a:prstGeom>
      </dgm:spPr>
    </dgm:pt>
    <dgm:pt modelId="{73C67A7C-49E3-7B41-A4FF-3569261F4BB4}" type="pres">
      <dgm:prSet presAssocID="{DE1A02FD-AD3E-934D-93AB-0820F7DE365B}" presName="rootConnector" presStyleLbl="node4" presStyleIdx="1" presStyleCnt="4"/>
      <dgm:spPr/>
    </dgm:pt>
    <dgm:pt modelId="{49E1462D-79BE-5B4C-8B7E-7993C1E22ECE}" type="pres">
      <dgm:prSet presAssocID="{DE1A02FD-AD3E-934D-93AB-0820F7DE365B}" presName="hierChild4" presStyleCnt="0"/>
      <dgm:spPr/>
    </dgm:pt>
    <dgm:pt modelId="{333AEB5D-0230-AF41-BF5A-CDAA88DD7CAB}" type="pres">
      <dgm:prSet presAssocID="{DE1A02FD-AD3E-934D-93AB-0820F7DE365B}" presName="hierChild5" presStyleCnt="0"/>
      <dgm:spPr/>
    </dgm:pt>
    <dgm:pt modelId="{4BEDAAA5-3C63-0843-9705-DDAB5F5403F7}" type="pres">
      <dgm:prSet presAssocID="{08485CEC-42B7-A246-8448-3B009CCAAF41}" presName="Name37" presStyleLbl="parChTrans1D4" presStyleIdx="2" presStyleCnt="4"/>
      <dgm:spPr/>
    </dgm:pt>
    <dgm:pt modelId="{9FD90380-F045-F54D-BC82-5055D4F60BCA}" type="pres">
      <dgm:prSet presAssocID="{03D3927D-24E0-3341-A192-1F87C2CA5130}" presName="hierRoot2" presStyleCnt="0">
        <dgm:presLayoutVars>
          <dgm:hierBranch val="init"/>
        </dgm:presLayoutVars>
      </dgm:prSet>
      <dgm:spPr/>
    </dgm:pt>
    <dgm:pt modelId="{4D82D7D6-F46B-9B4A-AF30-B255EDC49BCC}" type="pres">
      <dgm:prSet presAssocID="{03D3927D-24E0-3341-A192-1F87C2CA5130}" presName="rootComposite" presStyleCnt="0"/>
      <dgm:spPr/>
    </dgm:pt>
    <dgm:pt modelId="{B882D634-548B-564A-A7A2-9D33F5C85012}" type="pres">
      <dgm:prSet presAssocID="{03D3927D-24E0-3341-A192-1F87C2CA5130}" presName="rootText" presStyleLbl="node4" presStyleIdx="2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C06EDB90-A1C3-BD4A-BA95-2603287F6112}" type="pres">
      <dgm:prSet presAssocID="{03D3927D-24E0-3341-A192-1F87C2CA5130}" presName="rootConnector" presStyleLbl="node4" presStyleIdx="2" presStyleCnt="4"/>
      <dgm:spPr/>
    </dgm:pt>
    <dgm:pt modelId="{B63820FC-8B61-6949-A3F6-884C1334F56D}" type="pres">
      <dgm:prSet presAssocID="{03D3927D-24E0-3341-A192-1F87C2CA5130}" presName="hierChild4" presStyleCnt="0"/>
      <dgm:spPr/>
    </dgm:pt>
    <dgm:pt modelId="{10A957F2-44BB-944E-AB2F-B8DF5C335C28}" type="pres">
      <dgm:prSet presAssocID="{03D3927D-24E0-3341-A192-1F87C2CA5130}" presName="hierChild5" presStyleCnt="0"/>
      <dgm:spPr/>
    </dgm:pt>
    <dgm:pt modelId="{47C04A74-4814-C74A-AA01-B25E80F8258A}" type="pres">
      <dgm:prSet presAssocID="{63C8BFE8-5CD8-3545-B486-69BFA4841830}" presName="Name37" presStyleLbl="parChTrans1D4" presStyleIdx="3" presStyleCnt="4"/>
      <dgm:spPr/>
    </dgm:pt>
    <dgm:pt modelId="{278AABD5-F1B5-8149-91C8-F7BE3698AEB2}" type="pres">
      <dgm:prSet presAssocID="{87E0C962-EAF5-2345-8431-A2C1DFAA7120}" presName="hierRoot2" presStyleCnt="0">
        <dgm:presLayoutVars>
          <dgm:hierBranch val="init"/>
        </dgm:presLayoutVars>
      </dgm:prSet>
      <dgm:spPr/>
    </dgm:pt>
    <dgm:pt modelId="{AC4CEB75-E99E-4A44-99B8-C0D55EDC51E9}" type="pres">
      <dgm:prSet presAssocID="{87E0C962-EAF5-2345-8431-A2C1DFAA7120}" presName="rootComposite" presStyleCnt="0"/>
      <dgm:spPr/>
    </dgm:pt>
    <dgm:pt modelId="{F728C614-349F-ED48-94F6-E3071FC1EC6E}" type="pres">
      <dgm:prSet presAssocID="{87E0C962-EAF5-2345-8431-A2C1DFAA7120}" presName="rootText" presStyleLbl="node4" presStyleIdx="3" presStyleCnt="4" custScaleX="90910" custScaleY="90910">
        <dgm:presLayoutVars>
          <dgm:chPref val="3"/>
        </dgm:presLayoutVars>
      </dgm:prSet>
      <dgm:spPr>
        <a:prstGeom prst="roundRect">
          <a:avLst/>
        </a:prstGeom>
      </dgm:spPr>
    </dgm:pt>
    <dgm:pt modelId="{35EFD839-D16C-5A43-A6A7-B028A21AB9D7}" type="pres">
      <dgm:prSet presAssocID="{87E0C962-EAF5-2345-8431-A2C1DFAA7120}" presName="rootConnector" presStyleLbl="node4" presStyleIdx="3" presStyleCnt="4"/>
      <dgm:spPr/>
    </dgm:pt>
    <dgm:pt modelId="{6DDA9347-5F9E-A84A-8161-448D5489814A}" type="pres">
      <dgm:prSet presAssocID="{87E0C962-EAF5-2345-8431-A2C1DFAA7120}" presName="hierChild4" presStyleCnt="0"/>
      <dgm:spPr/>
    </dgm:pt>
    <dgm:pt modelId="{E50FCF8B-445E-3443-BC11-CC55D0964741}" type="pres">
      <dgm:prSet presAssocID="{87E0C962-EAF5-2345-8431-A2C1DFAA7120}" presName="hierChild5" presStyleCnt="0"/>
      <dgm:spPr/>
    </dgm:pt>
    <dgm:pt modelId="{4314F570-424D-164F-ADAC-4D6EC77B6502}" type="pres">
      <dgm:prSet presAssocID="{623DCF65-679D-0E4C-BBB0-099F7AB156AC}" presName="hierChild5" presStyleCnt="0"/>
      <dgm:spPr/>
    </dgm:pt>
    <dgm:pt modelId="{4071AE86-C2FE-F141-AF02-C123CBCB6632}" type="pres">
      <dgm:prSet presAssocID="{884ED764-9AAB-ED44-9EF9-7C141AA7CE73}" presName="hierChild5" presStyleCnt="0"/>
      <dgm:spPr/>
    </dgm:pt>
    <dgm:pt modelId="{8DFEC2E9-9903-EA46-9CE3-9CA64FA800C4}" type="pres">
      <dgm:prSet presAssocID="{498D0CD7-E893-C648-8194-81F389B244C5}" presName="Name37" presStyleLbl="parChTrans1D3" presStyleIdx="2" presStyleCnt="5"/>
      <dgm:spPr/>
    </dgm:pt>
    <dgm:pt modelId="{ED078384-CA93-EC48-9C51-22116DDD9F40}" type="pres">
      <dgm:prSet presAssocID="{08BE9460-590C-2747-B5D4-5F131A2651EC}" presName="hierRoot2" presStyleCnt="0">
        <dgm:presLayoutVars>
          <dgm:hierBranch val="init"/>
        </dgm:presLayoutVars>
      </dgm:prSet>
      <dgm:spPr/>
    </dgm:pt>
    <dgm:pt modelId="{51F2A7A3-23A8-1844-A24F-987789815CC5}" type="pres">
      <dgm:prSet presAssocID="{08BE9460-590C-2747-B5D4-5F131A2651EC}" presName="rootComposite" presStyleCnt="0"/>
      <dgm:spPr/>
    </dgm:pt>
    <dgm:pt modelId="{0534FC95-F21D-7848-9C2B-5D12273914E7}" type="pres">
      <dgm:prSet presAssocID="{08BE9460-590C-2747-B5D4-5F131A2651EC}" presName="rootText" presStyleLbl="node3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4F120746-3E20-784B-896A-BE6A14599701}" type="pres">
      <dgm:prSet presAssocID="{08BE9460-590C-2747-B5D4-5F131A2651EC}" presName="rootConnector" presStyleLbl="node3" presStyleIdx="2" presStyleCnt="5"/>
      <dgm:spPr/>
    </dgm:pt>
    <dgm:pt modelId="{A6E39703-6C3B-8D43-9E84-429A63FA600F}" type="pres">
      <dgm:prSet presAssocID="{08BE9460-590C-2747-B5D4-5F131A2651EC}" presName="hierChild4" presStyleCnt="0"/>
      <dgm:spPr/>
    </dgm:pt>
    <dgm:pt modelId="{EB360208-AE04-0F40-A558-AA69CC04762D}" type="pres">
      <dgm:prSet presAssocID="{08BE9460-590C-2747-B5D4-5F131A2651EC}" presName="hierChild5" presStyleCnt="0"/>
      <dgm:spPr/>
    </dgm:pt>
    <dgm:pt modelId="{7B7AE8C2-9ECD-5545-AA35-9A396D97D3E1}" type="pres">
      <dgm:prSet presAssocID="{26885AF5-C71D-0042-BE18-87A36D5B040E}" presName="Name37" presStyleLbl="parChTrans1D3" presStyleIdx="3" presStyleCnt="5"/>
      <dgm:spPr/>
    </dgm:pt>
    <dgm:pt modelId="{77F510C4-77F4-DE41-9FE8-E6C94C58066E}" type="pres">
      <dgm:prSet presAssocID="{A77E4683-7F36-4E45-BC12-92B2CBD5F60E}" presName="hierRoot2" presStyleCnt="0">
        <dgm:presLayoutVars>
          <dgm:hierBranch val="init"/>
        </dgm:presLayoutVars>
      </dgm:prSet>
      <dgm:spPr/>
    </dgm:pt>
    <dgm:pt modelId="{DC890DDD-F6AF-044D-8FE2-51EAEE02263D}" type="pres">
      <dgm:prSet presAssocID="{A77E4683-7F36-4E45-BC12-92B2CBD5F60E}" presName="rootComposite" presStyleCnt="0"/>
      <dgm:spPr/>
    </dgm:pt>
    <dgm:pt modelId="{B2FA3152-2F54-F74B-9756-965FA69A0E93}" type="pres">
      <dgm:prSet presAssocID="{A77E4683-7F36-4E45-BC12-92B2CBD5F60E}" presName="rootText" presStyleLbl="node3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19DDCA5A-E31E-E148-8816-C3473ADD8B9B}" type="pres">
      <dgm:prSet presAssocID="{A77E4683-7F36-4E45-BC12-92B2CBD5F60E}" presName="rootConnector" presStyleLbl="node3" presStyleIdx="3" presStyleCnt="5"/>
      <dgm:spPr/>
    </dgm:pt>
    <dgm:pt modelId="{CF2BC51E-6151-944B-97F3-98978A7AA422}" type="pres">
      <dgm:prSet presAssocID="{A77E4683-7F36-4E45-BC12-92B2CBD5F60E}" presName="hierChild4" presStyleCnt="0"/>
      <dgm:spPr/>
    </dgm:pt>
    <dgm:pt modelId="{ECEEBC1F-01C6-B244-9870-E420C023A3B9}" type="pres">
      <dgm:prSet presAssocID="{A77E4683-7F36-4E45-BC12-92B2CBD5F60E}" presName="hierChild5" presStyleCnt="0"/>
      <dgm:spPr/>
    </dgm:pt>
    <dgm:pt modelId="{342BAD0C-9070-494C-8BFA-4761F5990BA1}" type="pres">
      <dgm:prSet presAssocID="{5CE66035-5AF3-2647-A2E0-1F30F1226457}" presName="Name37" presStyleLbl="parChTrans1D3" presStyleIdx="4" presStyleCnt="5"/>
      <dgm:spPr/>
    </dgm:pt>
    <dgm:pt modelId="{15BC3210-A25D-1141-BA21-DB19C4F9153F}" type="pres">
      <dgm:prSet presAssocID="{9092B1EB-F118-9B40-809E-74857BB84EB6}" presName="hierRoot2" presStyleCnt="0">
        <dgm:presLayoutVars>
          <dgm:hierBranch val="init"/>
        </dgm:presLayoutVars>
      </dgm:prSet>
      <dgm:spPr/>
    </dgm:pt>
    <dgm:pt modelId="{CF467459-CA1F-404A-B1AE-699FE35873E1}" type="pres">
      <dgm:prSet presAssocID="{9092B1EB-F118-9B40-809E-74857BB84EB6}" presName="rootComposite" presStyleCnt="0"/>
      <dgm:spPr/>
    </dgm:pt>
    <dgm:pt modelId="{41005D82-6C25-B644-802C-62D793CC067F}" type="pres">
      <dgm:prSet presAssocID="{9092B1EB-F118-9B40-809E-74857BB84EB6}" presName="rootText" presStyleLbl="node3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BF99DF15-7DAF-3647-A4BB-835D45D9C7E6}" type="pres">
      <dgm:prSet presAssocID="{9092B1EB-F118-9B40-809E-74857BB84EB6}" presName="rootConnector" presStyleLbl="node3" presStyleIdx="4" presStyleCnt="5"/>
      <dgm:spPr/>
    </dgm:pt>
    <dgm:pt modelId="{E1DB8E1F-F3FD-AC49-AD53-EDE380A746A7}" type="pres">
      <dgm:prSet presAssocID="{9092B1EB-F118-9B40-809E-74857BB84EB6}" presName="hierChild4" presStyleCnt="0"/>
      <dgm:spPr/>
    </dgm:pt>
    <dgm:pt modelId="{A9DB8F07-88BE-B340-AA19-68DDAAB557E0}" type="pres">
      <dgm:prSet presAssocID="{9092B1EB-F118-9B40-809E-74857BB84EB6}" presName="hierChild5" presStyleCnt="0"/>
      <dgm:spPr/>
    </dgm:pt>
    <dgm:pt modelId="{44B5E40F-2AFC-2D42-BED2-5A79090DF64A}" type="pres">
      <dgm:prSet presAssocID="{0F237D10-AD5A-9940-8869-F0FAD1268823}" presName="hierChild5" presStyleCnt="0"/>
      <dgm:spPr/>
    </dgm:pt>
    <dgm:pt modelId="{822A74B1-30D1-C843-A744-DAF8D392B24C}" type="pres">
      <dgm:prSet presAssocID="{2D2DCA14-138C-3848-B257-4CF23BF14B56}" presName="hierChild3" presStyleCnt="0"/>
      <dgm:spPr/>
    </dgm:pt>
  </dgm:ptLst>
  <dgm:cxnLst>
    <dgm:cxn modelId="{DDF0D802-3041-B541-A834-0AFF36D01E09}" srcId="{0F237D10-AD5A-9940-8869-F0FAD1268823}" destId="{884ED764-9AAB-ED44-9EF9-7C141AA7CE73}" srcOrd="1" destOrd="0" parTransId="{33A453C5-863C-604F-AE4E-F3720E8173B5}" sibTransId="{44197EE5-20D3-1B45-9AB1-1C6CA1A92C1F}"/>
    <dgm:cxn modelId="{F4FD9D06-DB75-3C42-B837-928104CED0E4}" type="presOf" srcId="{63B07A8A-282A-A247-91AE-5A8998E19493}" destId="{7032BB3D-19E7-044E-8A7A-04D05ECEC1F0}" srcOrd="0" destOrd="0" presId="urn:microsoft.com/office/officeart/2005/8/layout/orgChart1"/>
    <dgm:cxn modelId="{2B6ADD0E-4BEB-F948-89E1-D74E4770C76E}" srcId="{2529776E-8C5A-854B-87EB-38510A3B13A6}" destId="{2D2DCA14-138C-3848-B257-4CF23BF14B56}" srcOrd="0" destOrd="0" parTransId="{9352C597-2453-3B4B-BF3B-1DA12E4BAA84}" sibTransId="{4049F56E-364F-E14B-88B8-CCC16096C9C0}"/>
    <dgm:cxn modelId="{4DA29B1E-F45A-AA43-ABCD-8FD3BB69A201}" type="presOf" srcId="{63C8BFE8-5CD8-3545-B486-69BFA4841830}" destId="{47C04A74-4814-C74A-AA01-B25E80F8258A}" srcOrd="0" destOrd="0" presId="urn:microsoft.com/office/officeart/2005/8/layout/orgChart1"/>
    <dgm:cxn modelId="{E07AFC1F-95D3-0249-94AB-AEE7C0073FCB}" type="presOf" srcId="{45679ABB-0EF9-C84A-90D3-5A989A276FD7}" destId="{3153EDB3-1AD0-0148-9037-B5C91DDA32C2}" srcOrd="0" destOrd="0" presId="urn:microsoft.com/office/officeart/2005/8/layout/orgChart1"/>
    <dgm:cxn modelId="{0A1DA623-5695-004D-8202-A2BE04C0B069}" type="presOf" srcId="{65352310-1DC4-8C43-8735-E7E63ECF6974}" destId="{ED83B208-120C-8148-B1C9-5F4C47AA60AD}" srcOrd="0" destOrd="0" presId="urn:microsoft.com/office/officeart/2005/8/layout/orgChart1"/>
    <dgm:cxn modelId="{05F91126-F1F6-D94D-BA35-D8D0D95160BA}" type="presOf" srcId="{2D2DCA14-138C-3848-B257-4CF23BF14B56}" destId="{B38D9984-BDD9-AF45-A3D6-32EE5C24F9DA}" srcOrd="0" destOrd="0" presId="urn:microsoft.com/office/officeart/2005/8/layout/orgChart1"/>
    <dgm:cxn modelId="{40865A28-CF56-B146-AB51-05837C3AAF8A}" type="presOf" srcId="{03D3927D-24E0-3341-A192-1F87C2CA5130}" destId="{C06EDB90-A1C3-BD4A-BA95-2603287F6112}" srcOrd="1" destOrd="0" presId="urn:microsoft.com/office/officeart/2005/8/layout/orgChart1"/>
    <dgm:cxn modelId="{56DDB42D-C814-D54E-969C-5AFB2DADCEA1}" type="presOf" srcId="{49A7D19E-5498-4B40-AE30-E628E928A0C0}" destId="{D1621962-C1F1-CD4F-993F-1E443CC92519}" srcOrd="0" destOrd="0" presId="urn:microsoft.com/office/officeart/2005/8/layout/orgChart1"/>
    <dgm:cxn modelId="{C6C2B935-C580-8B45-96B5-D71C0BE72FC8}" type="presOf" srcId="{A77E4683-7F36-4E45-BC12-92B2CBD5F60E}" destId="{B2FA3152-2F54-F74B-9756-965FA69A0E93}" srcOrd="0" destOrd="0" presId="urn:microsoft.com/office/officeart/2005/8/layout/orgChart1"/>
    <dgm:cxn modelId="{3CF27F38-2FA0-2E4B-87CA-E9934A2F8761}" type="presOf" srcId="{623DCF65-679D-0E4C-BBB0-099F7AB156AC}" destId="{4C8929D3-63AA-C346-9E88-048A5B14A2D4}" srcOrd="1" destOrd="0" presId="urn:microsoft.com/office/officeart/2005/8/layout/orgChart1"/>
    <dgm:cxn modelId="{02C9A13A-7839-174A-8AF9-ADF001C9C116}" type="presOf" srcId="{9092B1EB-F118-9B40-809E-74857BB84EB6}" destId="{41005D82-6C25-B644-802C-62D793CC067F}" srcOrd="0" destOrd="0" presId="urn:microsoft.com/office/officeart/2005/8/layout/orgChart1"/>
    <dgm:cxn modelId="{9BC3B73A-1C0D-9C42-AF26-AB0FB451824F}" type="presOf" srcId="{87E0C962-EAF5-2345-8431-A2C1DFAA7120}" destId="{35EFD839-D16C-5A43-A6A7-B028A21AB9D7}" srcOrd="1" destOrd="0" presId="urn:microsoft.com/office/officeart/2005/8/layout/orgChart1"/>
    <dgm:cxn modelId="{0C326A43-A53A-0B49-B32C-F32DD27F0743}" type="presOf" srcId="{08BE9460-590C-2747-B5D4-5F131A2651EC}" destId="{4F120746-3E20-784B-896A-BE6A14599701}" srcOrd="1" destOrd="0" presId="urn:microsoft.com/office/officeart/2005/8/layout/orgChart1"/>
    <dgm:cxn modelId="{ADEF8C46-3FBB-0A47-8982-1A9E591B62C9}" type="presOf" srcId="{03D3927D-24E0-3341-A192-1F87C2CA5130}" destId="{B882D634-548B-564A-A7A2-9D33F5C85012}" srcOrd="0" destOrd="0" presId="urn:microsoft.com/office/officeart/2005/8/layout/orgChart1"/>
    <dgm:cxn modelId="{763A1750-560F-ED4C-B4A5-2C20A1EDB9F8}" srcId="{623DCF65-679D-0E4C-BBB0-099F7AB156AC}" destId="{03D3927D-24E0-3341-A192-1F87C2CA5130}" srcOrd="1" destOrd="0" parTransId="{08485CEC-42B7-A246-8448-3B009CCAAF41}" sibTransId="{81A40337-541E-564E-9F91-24F3B92853E9}"/>
    <dgm:cxn modelId="{E125365A-CAEE-9049-8170-003DD8CF8244}" srcId="{623DCF65-679D-0E4C-BBB0-099F7AB156AC}" destId="{DE1A02FD-AD3E-934D-93AB-0820F7DE365B}" srcOrd="0" destOrd="0" parTransId="{5D435D4B-6181-9B40-A9E7-1580F74B45F3}" sibTransId="{9A9B1B82-D260-8243-904B-97E6A16D21D3}"/>
    <dgm:cxn modelId="{699E935A-869A-EC47-A844-5E2E26D8548E}" type="presOf" srcId="{33A453C5-863C-604F-AE4E-F3720E8173B5}" destId="{DEC922DE-C220-174A-B18D-DE52B94C17A2}" srcOrd="0" destOrd="0" presId="urn:microsoft.com/office/officeart/2005/8/layout/orgChart1"/>
    <dgm:cxn modelId="{79673C5B-FEC8-4546-A0C8-2A313AB7FE55}" type="presOf" srcId="{08485CEC-42B7-A246-8448-3B009CCAAF41}" destId="{4BEDAAA5-3C63-0843-9705-DDAB5F5403F7}" srcOrd="0" destOrd="0" presId="urn:microsoft.com/office/officeart/2005/8/layout/orgChart1"/>
    <dgm:cxn modelId="{ECC4A55B-4133-8641-AC85-9D243BCB9A80}" type="presOf" srcId="{2D2DCA14-138C-3848-B257-4CF23BF14B56}" destId="{305A244C-EDE6-7D40-A354-960A652E614E}" srcOrd="1" destOrd="0" presId="urn:microsoft.com/office/officeart/2005/8/layout/orgChart1"/>
    <dgm:cxn modelId="{E5686861-4EB2-7644-8988-3C91AD638002}" type="presOf" srcId="{623DCF65-679D-0E4C-BBB0-099F7AB156AC}" destId="{0A8ABF3C-3A44-FA48-B70F-FC1BB5E73187}" srcOrd="0" destOrd="0" presId="urn:microsoft.com/office/officeart/2005/8/layout/orgChart1"/>
    <dgm:cxn modelId="{8649BE68-26A9-2D44-9249-E218C90BC070}" srcId="{2D2DCA14-138C-3848-B257-4CF23BF14B56}" destId="{65352310-1DC4-8C43-8735-E7E63ECF6974}" srcOrd="0" destOrd="0" parTransId="{63B07A8A-282A-A247-91AE-5A8998E19493}" sibTransId="{61CDCC30-58C5-C64C-95D5-805D946A098A}"/>
    <dgm:cxn modelId="{A13DE06B-A058-EC44-AC75-639D6668ACE1}" type="presOf" srcId="{A77E4683-7F36-4E45-BC12-92B2CBD5F60E}" destId="{19DDCA5A-E31E-E148-8816-C3473ADD8B9B}" srcOrd="1" destOrd="0" presId="urn:microsoft.com/office/officeart/2005/8/layout/orgChart1"/>
    <dgm:cxn modelId="{D1671C6E-69E4-884A-839E-AEDAF0DD48EE}" type="presOf" srcId="{884ED764-9AAB-ED44-9EF9-7C141AA7CE73}" destId="{F594BDC8-C13E-0044-B2F5-F25294AB367B}" srcOrd="1" destOrd="0" presId="urn:microsoft.com/office/officeart/2005/8/layout/orgChart1"/>
    <dgm:cxn modelId="{A20C7177-0BA8-4041-BE6F-59BCD8B20D90}" srcId="{623DCF65-679D-0E4C-BBB0-099F7AB156AC}" destId="{87E0C962-EAF5-2345-8431-A2C1DFAA7120}" srcOrd="2" destOrd="0" parTransId="{63C8BFE8-5CD8-3545-B486-69BFA4841830}" sibTransId="{543BFD49-2D04-4C44-A2D9-C02F1359BD82}"/>
    <dgm:cxn modelId="{1785FA7F-E6EF-7646-858D-DC3A9844D758}" type="presOf" srcId="{2529776E-8C5A-854B-87EB-38510A3B13A6}" destId="{3060BA57-5ADB-634F-86DC-53AA1E51C53A}" srcOrd="0" destOrd="0" presId="urn:microsoft.com/office/officeart/2005/8/layout/orgChart1"/>
    <dgm:cxn modelId="{C69B3482-EB8B-1B47-B416-71EA656F614A}" srcId="{2D2DCA14-138C-3848-B257-4CF23BF14B56}" destId="{0F237D10-AD5A-9940-8869-F0FAD1268823}" srcOrd="2" destOrd="0" parTransId="{143549C8-D294-D940-B6D5-1D4470FB145F}" sibTransId="{306ED91B-EEBC-4243-8AC1-AABAF5226F4E}"/>
    <dgm:cxn modelId="{AF293395-DE22-6147-BB71-06CF894176BC}" type="presOf" srcId="{49A7D19E-5498-4B40-AE30-E628E928A0C0}" destId="{A29FB5B0-A628-CD44-BA7F-6FEC562AE9ED}" srcOrd="1" destOrd="0" presId="urn:microsoft.com/office/officeart/2005/8/layout/orgChart1"/>
    <dgm:cxn modelId="{6FC2AD98-4448-3348-B607-2D56ECBAF1F5}" type="presOf" srcId="{275B2B70-E2BE-1049-9623-B8A2E3415129}" destId="{A0EC7518-C929-3B48-A5A7-F4BF46ED2036}" srcOrd="1" destOrd="0" presId="urn:microsoft.com/office/officeart/2005/8/layout/orgChart1"/>
    <dgm:cxn modelId="{F7F95AA6-D73F-F247-85E8-312AFDCCC441}" type="presOf" srcId="{97FBB2BA-263D-B54C-8BF2-B08CFF19F395}" destId="{B42B5FDD-58CF-BC4A-930F-C6D1C0801B27}" srcOrd="0" destOrd="0" presId="urn:microsoft.com/office/officeart/2005/8/layout/orgChart1"/>
    <dgm:cxn modelId="{A66712B0-3F5A-834B-AAE1-CB09CAD4DC06}" type="presOf" srcId="{26885AF5-C71D-0042-BE18-87A36D5B040E}" destId="{7B7AE8C2-9ECD-5545-AA35-9A396D97D3E1}" srcOrd="0" destOrd="0" presId="urn:microsoft.com/office/officeart/2005/8/layout/orgChart1"/>
    <dgm:cxn modelId="{C70746B0-2379-2144-8409-0AAD4DC9AC0A}" srcId="{0F237D10-AD5A-9940-8869-F0FAD1268823}" destId="{275B2B70-E2BE-1049-9623-B8A2E3415129}" srcOrd="0" destOrd="0" parTransId="{59B2EC53-F822-E342-833F-768351D2DE85}" sibTransId="{DA4B0BCA-0D70-ED46-853B-88CD98377D61}"/>
    <dgm:cxn modelId="{75BA47B0-78F5-8A48-80E8-60DD142183F0}" srcId="{0F237D10-AD5A-9940-8869-F0FAD1268823}" destId="{08BE9460-590C-2747-B5D4-5F131A2651EC}" srcOrd="2" destOrd="0" parTransId="{498D0CD7-E893-C648-8194-81F389B244C5}" sibTransId="{4D93F5C9-201E-5147-80BE-0B369AA25405}"/>
    <dgm:cxn modelId="{EB8BE5B3-CBA8-5C4B-AA8F-D8746A79BE5D}" type="presOf" srcId="{275B2B70-E2BE-1049-9623-B8A2E3415129}" destId="{B9482945-AEF0-8A4C-A832-08AD82123FEE}" srcOrd="0" destOrd="0" presId="urn:microsoft.com/office/officeart/2005/8/layout/orgChart1"/>
    <dgm:cxn modelId="{38CF2AB7-6CA5-1A4C-81D6-816FC778E719}" type="presOf" srcId="{498D0CD7-E893-C648-8194-81F389B244C5}" destId="{8DFEC2E9-9903-EA46-9CE3-9CA64FA800C4}" srcOrd="0" destOrd="0" presId="urn:microsoft.com/office/officeart/2005/8/layout/orgChart1"/>
    <dgm:cxn modelId="{D5AEFCBB-2F5E-4F41-BB88-DFBB549FB775}" srcId="{884ED764-9AAB-ED44-9EF9-7C141AA7CE73}" destId="{623DCF65-679D-0E4C-BBB0-099F7AB156AC}" srcOrd="0" destOrd="0" parTransId="{97FBB2BA-263D-B54C-8BF2-B08CFF19F395}" sibTransId="{D432655E-F375-3449-9098-4A00A8558708}"/>
    <dgm:cxn modelId="{008C23C4-6618-FB4D-ABFB-8707F3EC8EAC}" type="presOf" srcId="{5CE66035-5AF3-2647-A2E0-1F30F1226457}" destId="{342BAD0C-9070-494C-8BFA-4761F5990BA1}" srcOrd="0" destOrd="0" presId="urn:microsoft.com/office/officeart/2005/8/layout/orgChart1"/>
    <dgm:cxn modelId="{0C0317C6-34EA-D54D-A7D3-BEE4EA480A0D}" type="presOf" srcId="{5D435D4B-6181-9B40-A9E7-1580F74B45F3}" destId="{FB7F482A-6C43-C348-B6E5-BCE6C624D15E}" srcOrd="0" destOrd="0" presId="urn:microsoft.com/office/officeart/2005/8/layout/orgChart1"/>
    <dgm:cxn modelId="{9438C9C8-C123-3243-982A-A749A9C84FE0}" type="presOf" srcId="{65352310-1DC4-8C43-8735-E7E63ECF6974}" destId="{76B968A2-C830-574D-859D-737A07F91E8B}" srcOrd="1" destOrd="0" presId="urn:microsoft.com/office/officeart/2005/8/layout/orgChart1"/>
    <dgm:cxn modelId="{A1B214CD-12FD-B14B-BCB9-A5CD229BFD52}" type="presOf" srcId="{0F237D10-AD5A-9940-8869-F0FAD1268823}" destId="{B2C03D4B-5E5A-694E-B577-52EA478B3D13}" srcOrd="0" destOrd="0" presId="urn:microsoft.com/office/officeart/2005/8/layout/orgChart1"/>
    <dgm:cxn modelId="{14408ECD-5454-4B46-BACF-E33F2EBC05E1}" type="presOf" srcId="{143549C8-D294-D940-B6D5-1D4470FB145F}" destId="{3815C194-F59D-C745-9313-CB453435C166}" srcOrd="0" destOrd="0" presId="urn:microsoft.com/office/officeart/2005/8/layout/orgChart1"/>
    <dgm:cxn modelId="{01579FCD-BA34-604E-8838-4290E676D443}" type="presOf" srcId="{87E0C962-EAF5-2345-8431-A2C1DFAA7120}" destId="{F728C614-349F-ED48-94F6-E3071FC1EC6E}" srcOrd="0" destOrd="0" presId="urn:microsoft.com/office/officeart/2005/8/layout/orgChart1"/>
    <dgm:cxn modelId="{783E20CE-A3CF-4849-98C9-965D0ABD5B2E}" srcId="{0F237D10-AD5A-9940-8869-F0FAD1268823}" destId="{9092B1EB-F118-9B40-809E-74857BB84EB6}" srcOrd="4" destOrd="0" parTransId="{5CE66035-5AF3-2647-A2E0-1F30F1226457}" sibTransId="{115C4A90-D36C-1948-8CF3-81A77C6BF5F0}"/>
    <dgm:cxn modelId="{E8050DD3-1597-CF4C-8558-352E4B460B83}" type="presOf" srcId="{08BE9460-590C-2747-B5D4-5F131A2651EC}" destId="{0534FC95-F21D-7848-9C2B-5D12273914E7}" srcOrd="0" destOrd="0" presId="urn:microsoft.com/office/officeart/2005/8/layout/orgChart1"/>
    <dgm:cxn modelId="{2D132CD6-76EB-8A45-9EDF-531463C3947F}" type="presOf" srcId="{59B2EC53-F822-E342-833F-768351D2DE85}" destId="{59872D69-B958-154C-90FB-E7343CDA44E6}" srcOrd="0" destOrd="0" presId="urn:microsoft.com/office/officeart/2005/8/layout/orgChart1"/>
    <dgm:cxn modelId="{FAD02FD8-FBDA-0A4C-85B7-255EA96B6DD8}" type="presOf" srcId="{884ED764-9AAB-ED44-9EF9-7C141AA7CE73}" destId="{055F0064-879A-A542-839F-1A2736B65321}" srcOrd="0" destOrd="0" presId="urn:microsoft.com/office/officeart/2005/8/layout/orgChart1"/>
    <dgm:cxn modelId="{C8A768E3-9F95-7C40-B6F6-FE357A34A9A2}" srcId="{2D2DCA14-138C-3848-B257-4CF23BF14B56}" destId="{49A7D19E-5498-4B40-AE30-E628E928A0C0}" srcOrd="1" destOrd="0" parTransId="{45679ABB-0EF9-C84A-90D3-5A989A276FD7}" sibTransId="{1F65E1B2-E790-0A40-9A22-2558B1AC259A}"/>
    <dgm:cxn modelId="{91D16AE5-F299-044D-9736-16A24E7AE67C}" type="presOf" srcId="{9092B1EB-F118-9B40-809E-74857BB84EB6}" destId="{BF99DF15-7DAF-3647-A4BB-835D45D9C7E6}" srcOrd="1" destOrd="0" presId="urn:microsoft.com/office/officeart/2005/8/layout/orgChart1"/>
    <dgm:cxn modelId="{4B23C7F1-955B-524A-A1F4-18124FD145F5}" type="presOf" srcId="{DE1A02FD-AD3E-934D-93AB-0820F7DE365B}" destId="{0648F850-980A-6A4B-B259-859BC49235D8}" srcOrd="0" destOrd="0" presId="urn:microsoft.com/office/officeart/2005/8/layout/orgChart1"/>
    <dgm:cxn modelId="{7A1DF8F1-672A-5F44-A1F1-59418A933719}" type="presOf" srcId="{DE1A02FD-AD3E-934D-93AB-0820F7DE365B}" destId="{73C67A7C-49E3-7B41-A4FF-3569261F4BB4}" srcOrd="1" destOrd="0" presId="urn:microsoft.com/office/officeart/2005/8/layout/orgChart1"/>
    <dgm:cxn modelId="{0F912CF2-DA21-704C-9234-42CF8FBC2401}" type="presOf" srcId="{0F237D10-AD5A-9940-8869-F0FAD1268823}" destId="{44109020-C3BC-AA45-B32E-9FE14B29E835}" srcOrd="1" destOrd="0" presId="urn:microsoft.com/office/officeart/2005/8/layout/orgChart1"/>
    <dgm:cxn modelId="{48142FFD-01EF-3C4D-9FAA-4AB8CDFD35AD}" srcId="{0F237D10-AD5A-9940-8869-F0FAD1268823}" destId="{A77E4683-7F36-4E45-BC12-92B2CBD5F60E}" srcOrd="3" destOrd="0" parTransId="{26885AF5-C71D-0042-BE18-87A36D5B040E}" sibTransId="{E403BBE0-0719-344C-927F-D52721BBB06E}"/>
    <dgm:cxn modelId="{5EC909B5-F58F-804E-B06F-46DC9349AD15}" type="presParOf" srcId="{3060BA57-5ADB-634F-86DC-53AA1E51C53A}" destId="{0380FE43-851D-014A-A677-8CC4BDA8A1E5}" srcOrd="0" destOrd="0" presId="urn:microsoft.com/office/officeart/2005/8/layout/orgChart1"/>
    <dgm:cxn modelId="{4C287D0A-ACC6-0441-A4E9-FDB8A0AFCD93}" type="presParOf" srcId="{0380FE43-851D-014A-A677-8CC4BDA8A1E5}" destId="{261565B5-8BBA-7940-9F50-E225B04A486D}" srcOrd="0" destOrd="0" presId="urn:microsoft.com/office/officeart/2005/8/layout/orgChart1"/>
    <dgm:cxn modelId="{968C3744-0D10-BA48-8108-9066CE7E6FAD}" type="presParOf" srcId="{261565B5-8BBA-7940-9F50-E225B04A486D}" destId="{B38D9984-BDD9-AF45-A3D6-32EE5C24F9DA}" srcOrd="0" destOrd="0" presId="urn:microsoft.com/office/officeart/2005/8/layout/orgChart1"/>
    <dgm:cxn modelId="{FAA65387-CD24-594A-B54D-B56A7541E5A4}" type="presParOf" srcId="{261565B5-8BBA-7940-9F50-E225B04A486D}" destId="{305A244C-EDE6-7D40-A354-960A652E614E}" srcOrd="1" destOrd="0" presId="urn:microsoft.com/office/officeart/2005/8/layout/orgChart1"/>
    <dgm:cxn modelId="{1927DA86-3AE4-4A48-ADE7-62BAEBBF50B2}" type="presParOf" srcId="{0380FE43-851D-014A-A677-8CC4BDA8A1E5}" destId="{96F22A66-85AF-7C4A-99E0-B221B857032C}" srcOrd="1" destOrd="0" presId="urn:microsoft.com/office/officeart/2005/8/layout/orgChart1"/>
    <dgm:cxn modelId="{DEF688D7-43F8-D64F-AF9E-671B1CAC2858}" type="presParOf" srcId="{96F22A66-85AF-7C4A-99E0-B221B857032C}" destId="{7032BB3D-19E7-044E-8A7A-04D05ECEC1F0}" srcOrd="0" destOrd="0" presId="urn:microsoft.com/office/officeart/2005/8/layout/orgChart1"/>
    <dgm:cxn modelId="{4087FCB3-DE95-F64A-91B0-53D2288209B5}" type="presParOf" srcId="{96F22A66-85AF-7C4A-99E0-B221B857032C}" destId="{CB92C6B2-CCAC-D849-86FD-ACA9FBEEBC31}" srcOrd="1" destOrd="0" presId="urn:microsoft.com/office/officeart/2005/8/layout/orgChart1"/>
    <dgm:cxn modelId="{E0972658-70C1-1D49-9AFA-08875A4460B8}" type="presParOf" srcId="{CB92C6B2-CCAC-D849-86FD-ACA9FBEEBC31}" destId="{E8380026-C48A-4948-88BC-904282795CB0}" srcOrd="0" destOrd="0" presId="urn:microsoft.com/office/officeart/2005/8/layout/orgChart1"/>
    <dgm:cxn modelId="{54933ACC-17CF-3140-9F09-4AA853B4AE03}" type="presParOf" srcId="{E8380026-C48A-4948-88BC-904282795CB0}" destId="{ED83B208-120C-8148-B1C9-5F4C47AA60AD}" srcOrd="0" destOrd="0" presId="urn:microsoft.com/office/officeart/2005/8/layout/orgChart1"/>
    <dgm:cxn modelId="{F00AC20E-1B93-AD43-BACE-C5152D363A3F}" type="presParOf" srcId="{E8380026-C48A-4948-88BC-904282795CB0}" destId="{76B968A2-C830-574D-859D-737A07F91E8B}" srcOrd="1" destOrd="0" presId="urn:microsoft.com/office/officeart/2005/8/layout/orgChart1"/>
    <dgm:cxn modelId="{AB197FF1-E3BA-624C-8FAA-4B005778139C}" type="presParOf" srcId="{CB92C6B2-CCAC-D849-86FD-ACA9FBEEBC31}" destId="{B1562B43-23B4-BB4B-88B8-8F0B20A6D550}" srcOrd="1" destOrd="0" presId="urn:microsoft.com/office/officeart/2005/8/layout/orgChart1"/>
    <dgm:cxn modelId="{62603241-D1D1-AB4E-A95C-A8A1C07EEBD5}" type="presParOf" srcId="{CB92C6B2-CCAC-D849-86FD-ACA9FBEEBC31}" destId="{58CFDC8D-CD6D-344D-A334-B0BCE65DCD0B}" srcOrd="2" destOrd="0" presId="urn:microsoft.com/office/officeart/2005/8/layout/orgChart1"/>
    <dgm:cxn modelId="{DE048D5E-3054-1949-900D-05F5AB01DED7}" type="presParOf" srcId="{96F22A66-85AF-7C4A-99E0-B221B857032C}" destId="{3153EDB3-1AD0-0148-9037-B5C91DDA32C2}" srcOrd="2" destOrd="0" presId="urn:microsoft.com/office/officeart/2005/8/layout/orgChart1"/>
    <dgm:cxn modelId="{2A29F4E6-9708-2C4D-8633-DC5F74ACCD61}" type="presParOf" srcId="{96F22A66-85AF-7C4A-99E0-B221B857032C}" destId="{4BCCE7F8-E1CF-FF45-807E-8A2A9CB1FF56}" srcOrd="3" destOrd="0" presId="urn:microsoft.com/office/officeart/2005/8/layout/orgChart1"/>
    <dgm:cxn modelId="{C674C18D-3F8A-424B-8772-BF719B2EBDA5}" type="presParOf" srcId="{4BCCE7F8-E1CF-FF45-807E-8A2A9CB1FF56}" destId="{2738B07E-083D-6744-A974-ADBDD48F53E9}" srcOrd="0" destOrd="0" presId="urn:microsoft.com/office/officeart/2005/8/layout/orgChart1"/>
    <dgm:cxn modelId="{00769C24-C663-234A-A636-93EF368814C4}" type="presParOf" srcId="{2738B07E-083D-6744-A974-ADBDD48F53E9}" destId="{D1621962-C1F1-CD4F-993F-1E443CC92519}" srcOrd="0" destOrd="0" presId="urn:microsoft.com/office/officeart/2005/8/layout/orgChart1"/>
    <dgm:cxn modelId="{18A91E4E-602E-3940-A869-32F1934E045B}" type="presParOf" srcId="{2738B07E-083D-6744-A974-ADBDD48F53E9}" destId="{A29FB5B0-A628-CD44-BA7F-6FEC562AE9ED}" srcOrd="1" destOrd="0" presId="urn:microsoft.com/office/officeart/2005/8/layout/orgChart1"/>
    <dgm:cxn modelId="{44BDDE0F-62AC-CF4C-847D-3D886E91DFA2}" type="presParOf" srcId="{4BCCE7F8-E1CF-FF45-807E-8A2A9CB1FF56}" destId="{E5E15897-C934-BA40-88DA-3EF70BD3EA22}" srcOrd="1" destOrd="0" presId="urn:microsoft.com/office/officeart/2005/8/layout/orgChart1"/>
    <dgm:cxn modelId="{B3058C6F-C55F-904D-A0F3-5BF0C6BA6300}" type="presParOf" srcId="{4BCCE7F8-E1CF-FF45-807E-8A2A9CB1FF56}" destId="{B99A7DE0-F614-4D46-8E39-A5CD6BE0FEAA}" srcOrd="2" destOrd="0" presId="urn:microsoft.com/office/officeart/2005/8/layout/orgChart1"/>
    <dgm:cxn modelId="{A478F11A-E435-884E-8BDB-4570CE9A45A6}" type="presParOf" srcId="{96F22A66-85AF-7C4A-99E0-B221B857032C}" destId="{3815C194-F59D-C745-9313-CB453435C166}" srcOrd="4" destOrd="0" presId="urn:microsoft.com/office/officeart/2005/8/layout/orgChart1"/>
    <dgm:cxn modelId="{0EFE1E0C-69A2-844F-9E2C-B3598A8051CB}" type="presParOf" srcId="{96F22A66-85AF-7C4A-99E0-B221B857032C}" destId="{7AD3BEBA-3BF8-7548-8DF0-C31FCACCE7DD}" srcOrd="5" destOrd="0" presId="urn:microsoft.com/office/officeart/2005/8/layout/orgChart1"/>
    <dgm:cxn modelId="{2EFACEEF-A3AF-9A4C-9450-EEE8DA652436}" type="presParOf" srcId="{7AD3BEBA-3BF8-7548-8DF0-C31FCACCE7DD}" destId="{B71A4170-59E7-7B43-923A-FC1A0E41624C}" srcOrd="0" destOrd="0" presId="urn:microsoft.com/office/officeart/2005/8/layout/orgChart1"/>
    <dgm:cxn modelId="{DC336190-3961-6144-994D-F002D83B4E6D}" type="presParOf" srcId="{B71A4170-59E7-7B43-923A-FC1A0E41624C}" destId="{B2C03D4B-5E5A-694E-B577-52EA478B3D13}" srcOrd="0" destOrd="0" presId="urn:microsoft.com/office/officeart/2005/8/layout/orgChart1"/>
    <dgm:cxn modelId="{BF8361B7-17F3-D645-80E6-F90E19F7FEA8}" type="presParOf" srcId="{B71A4170-59E7-7B43-923A-FC1A0E41624C}" destId="{44109020-C3BC-AA45-B32E-9FE14B29E835}" srcOrd="1" destOrd="0" presId="urn:microsoft.com/office/officeart/2005/8/layout/orgChart1"/>
    <dgm:cxn modelId="{9B6A508C-A563-FD48-8CD9-089D52C73EF5}" type="presParOf" srcId="{7AD3BEBA-3BF8-7548-8DF0-C31FCACCE7DD}" destId="{ACD0C97F-08D5-7043-934A-8476B05840F2}" srcOrd="1" destOrd="0" presId="urn:microsoft.com/office/officeart/2005/8/layout/orgChart1"/>
    <dgm:cxn modelId="{7BFC72DB-9092-444F-B116-564FE180270D}" type="presParOf" srcId="{ACD0C97F-08D5-7043-934A-8476B05840F2}" destId="{59872D69-B958-154C-90FB-E7343CDA44E6}" srcOrd="0" destOrd="0" presId="urn:microsoft.com/office/officeart/2005/8/layout/orgChart1"/>
    <dgm:cxn modelId="{6502C748-3610-9442-B9BD-08A1E3A97760}" type="presParOf" srcId="{ACD0C97F-08D5-7043-934A-8476B05840F2}" destId="{3608ED62-FCB6-0745-9509-CAA7130955FD}" srcOrd="1" destOrd="0" presId="urn:microsoft.com/office/officeart/2005/8/layout/orgChart1"/>
    <dgm:cxn modelId="{25F91D73-D659-DB49-9944-FD4D8D9D2E38}" type="presParOf" srcId="{3608ED62-FCB6-0745-9509-CAA7130955FD}" destId="{5E61CD96-E54B-5A48-88DB-AC2AE80FA052}" srcOrd="0" destOrd="0" presId="urn:microsoft.com/office/officeart/2005/8/layout/orgChart1"/>
    <dgm:cxn modelId="{0A4028DD-068C-BE42-B896-18F34D691345}" type="presParOf" srcId="{5E61CD96-E54B-5A48-88DB-AC2AE80FA052}" destId="{B9482945-AEF0-8A4C-A832-08AD82123FEE}" srcOrd="0" destOrd="0" presId="urn:microsoft.com/office/officeart/2005/8/layout/orgChart1"/>
    <dgm:cxn modelId="{CE69F5E5-E252-6B41-B18A-53AD3A1C1E19}" type="presParOf" srcId="{5E61CD96-E54B-5A48-88DB-AC2AE80FA052}" destId="{A0EC7518-C929-3B48-A5A7-F4BF46ED2036}" srcOrd="1" destOrd="0" presId="urn:microsoft.com/office/officeart/2005/8/layout/orgChart1"/>
    <dgm:cxn modelId="{6058AC0C-3443-8C49-8B8D-93D002C11C05}" type="presParOf" srcId="{3608ED62-FCB6-0745-9509-CAA7130955FD}" destId="{850C42B2-58E1-0F49-8BE5-90B320B615BD}" srcOrd="1" destOrd="0" presId="urn:microsoft.com/office/officeart/2005/8/layout/orgChart1"/>
    <dgm:cxn modelId="{48353E92-B66D-174A-9616-2B0D6EA59CA2}" type="presParOf" srcId="{3608ED62-FCB6-0745-9509-CAA7130955FD}" destId="{44952915-484F-F74B-B249-3E3CBB812276}" srcOrd="2" destOrd="0" presId="urn:microsoft.com/office/officeart/2005/8/layout/orgChart1"/>
    <dgm:cxn modelId="{8A13394E-48A8-2245-8751-4BDD0B7B1F7A}" type="presParOf" srcId="{ACD0C97F-08D5-7043-934A-8476B05840F2}" destId="{DEC922DE-C220-174A-B18D-DE52B94C17A2}" srcOrd="2" destOrd="0" presId="urn:microsoft.com/office/officeart/2005/8/layout/orgChart1"/>
    <dgm:cxn modelId="{4A355E78-BC81-DE49-A916-EDF9B173F347}" type="presParOf" srcId="{ACD0C97F-08D5-7043-934A-8476B05840F2}" destId="{DC0F15B8-FC36-2340-8741-A93F0453B1BA}" srcOrd="3" destOrd="0" presId="urn:microsoft.com/office/officeart/2005/8/layout/orgChart1"/>
    <dgm:cxn modelId="{99D23D33-E34E-124A-9EB1-D101AB957077}" type="presParOf" srcId="{DC0F15B8-FC36-2340-8741-A93F0453B1BA}" destId="{94AD0002-BACF-B846-B112-0F0A15060AB0}" srcOrd="0" destOrd="0" presId="urn:microsoft.com/office/officeart/2005/8/layout/orgChart1"/>
    <dgm:cxn modelId="{A156741A-7F8C-2649-B4F8-CDD19D9547FF}" type="presParOf" srcId="{94AD0002-BACF-B846-B112-0F0A15060AB0}" destId="{055F0064-879A-A542-839F-1A2736B65321}" srcOrd="0" destOrd="0" presId="urn:microsoft.com/office/officeart/2005/8/layout/orgChart1"/>
    <dgm:cxn modelId="{11323CB2-41C0-5547-A322-A439792A47E2}" type="presParOf" srcId="{94AD0002-BACF-B846-B112-0F0A15060AB0}" destId="{F594BDC8-C13E-0044-B2F5-F25294AB367B}" srcOrd="1" destOrd="0" presId="urn:microsoft.com/office/officeart/2005/8/layout/orgChart1"/>
    <dgm:cxn modelId="{71A234F8-37A2-E049-A57A-E755E5B92DDB}" type="presParOf" srcId="{DC0F15B8-FC36-2340-8741-A93F0453B1BA}" destId="{8C1E2180-F476-C249-A99F-B7336362D2D4}" srcOrd="1" destOrd="0" presId="urn:microsoft.com/office/officeart/2005/8/layout/orgChart1"/>
    <dgm:cxn modelId="{C5CFB6F4-5DE9-D347-8E44-6AB46DE70500}" type="presParOf" srcId="{8C1E2180-F476-C249-A99F-B7336362D2D4}" destId="{B42B5FDD-58CF-BC4A-930F-C6D1C0801B27}" srcOrd="0" destOrd="0" presId="urn:microsoft.com/office/officeart/2005/8/layout/orgChart1"/>
    <dgm:cxn modelId="{219697A7-2D1A-AF4C-AF32-5151AF8BAD59}" type="presParOf" srcId="{8C1E2180-F476-C249-A99F-B7336362D2D4}" destId="{B2399A9A-9042-5044-81A1-22547BB62316}" srcOrd="1" destOrd="0" presId="urn:microsoft.com/office/officeart/2005/8/layout/orgChart1"/>
    <dgm:cxn modelId="{2AEB880A-A91D-F84C-A4DC-6EE727FA781D}" type="presParOf" srcId="{B2399A9A-9042-5044-81A1-22547BB62316}" destId="{82A64197-5FC9-DD4D-BB4A-06C3A05D3143}" srcOrd="0" destOrd="0" presId="urn:microsoft.com/office/officeart/2005/8/layout/orgChart1"/>
    <dgm:cxn modelId="{78108A24-81FC-AE43-92EC-4BAA8C8A4B33}" type="presParOf" srcId="{82A64197-5FC9-DD4D-BB4A-06C3A05D3143}" destId="{0A8ABF3C-3A44-FA48-B70F-FC1BB5E73187}" srcOrd="0" destOrd="0" presId="urn:microsoft.com/office/officeart/2005/8/layout/orgChart1"/>
    <dgm:cxn modelId="{B0695EB4-1B19-3A4E-AE1F-A5DA8B96B84D}" type="presParOf" srcId="{82A64197-5FC9-DD4D-BB4A-06C3A05D3143}" destId="{4C8929D3-63AA-C346-9E88-048A5B14A2D4}" srcOrd="1" destOrd="0" presId="urn:microsoft.com/office/officeart/2005/8/layout/orgChart1"/>
    <dgm:cxn modelId="{D60D2EAE-13AD-B94A-A1FE-E4F61512B44B}" type="presParOf" srcId="{B2399A9A-9042-5044-81A1-22547BB62316}" destId="{6E94C962-97A6-2841-B2F1-C507923FD195}" srcOrd="1" destOrd="0" presId="urn:microsoft.com/office/officeart/2005/8/layout/orgChart1"/>
    <dgm:cxn modelId="{FD4D355F-2CA5-F741-94D2-6819D233E926}" type="presParOf" srcId="{6E94C962-97A6-2841-B2F1-C507923FD195}" destId="{FB7F482A-6C43-C348-B6E5-BCE6C624D15E}" srcOrd="0" destOrd="0" presId="urn:microsoft.com/office/officeart/2005/8/layout/orgChart1"/>
    <dgm:cxn modelId="{938D0167-54CD-664F-9398-4E89E7CFA426}" type="presParOf" srcId="{6E94C962-97A6-2841-B2F1-C507923FD195}" destId="{DF56A65E-301D-9C4A-BF85-86337CD9FE82}" srcOrd="1" destOrd="0" presId="urn:microsoft.com/office/officeart/2005/8/layout/orgChart1"/>
    <dgm:cxn modelId="{B8BE58AD-0E46-9249-8B08-31DC6E3E33B2}" type="presParOf" srcId="{DF56A65E-301D-9C4A-BF85-86337CD9FE82}" destId="{79AF5A9E-44B0-4E40-ACF7-9D341F8676A8}" srcOrd="0" destOrd="0" presId="urn:microsoft.com/office/officeart/2005/8/layout/orgChart1"/>
    <dgm:cxn modelId="{B61956DA-4E9E-3E46-9DD0-2005EFA51D85}" type="presParOf" srcId="{79AF5A9E-44B0-4E40-ACF7-9D341F8676A8}" destId="{0648F850-980A-6A4B-B259-859BC49235D8}" srcOrd="0" destOrd="0" presId="urn:microsoft.com/office/officeart/2005/8/layout/orgChart1"/>
    <dgm:cxn modelId="{AF8DF3F7-4B3D-B642-BCEA-A54C88680D9B}" type="presParOf" srcId="{79AF5A9E-44B0-4E40-ACF7-9D341F8676A8}" destId="{73C67A7C-49E3-7B41-A4FF-3569261F4BB4}" srcOrd="1" destOrd="0" presId="urn:microsoft.com/office/officeart/2005/8/layout/orgChart1"/>
    <dgm:cxn modelId="{475DC003-9046-B54C-9B95-927AF89B2F76}" type="presParOf" srcId="{DF56A65E-301D-9C4A-BF85-86337CD9FE82}" destId="{49E1462D-79BE-5B4C-8B7E-7993C1E22ECE}" srcOrd="1" destOrd="0" presId="urn:microsoft.com/office/officeart/2005/8/layout/orgChart1"/>
    <dgm:cxn modelId="{66CB2F33-D607-A042-85DC-D6993147728E}" type="presParOf" srcId="{DF56A65E-301D-9C4A-BF85-86337CD9FE82}" destId="{333AEB5D-0230-AF41-BF5A-CDAA88DD7CAB}" srcOrd="2" destOrd="0" presId="urn:microsoft.com/office/officeart/2005/8/layout/orgChart1"/>
    <dgm:cxn modelId="{39429CA1-087A-0B4A-9F0D-1B4E8E71B0B3}" type="presParOf" srcId="{6E94C962-97A6-2841-B2F1-C507923FD195}" destId="{4BEDAAA5-3C63-0843-9705-DDAB5F5403F7}" srcOrd="2" destOrd="0" presId="urn:microsoft.com/office/officeart/2005/8/layout/orgChart1"/>
    <dgm:cxn modelId="{C457B846-92F8-3741-A4EA-DBC5C7C55617}" type="presParOf" srcId="{6E94C962-97A6-2841-B2F1-C507923FD195}" destId="{9FD90380-F045-F54D-BC82-5055D4F60BCA}" srcOrd="3" destOrd="0" presId="urn:microsoft.com/office/officeart/2005/8/layout/orgChart1"/>
    <dgm:cxn modelId="{51187D21-67D6-E840-99D4-B8A382C47C4B}" type="presParOf" srcId="{9FD90380-F045-F54D-BC82-5055D4F60BCA}" destId="{4D82D7D6-F46B-9B4A-AF30-B255EDC49BCC}" srcOrd="0" destOrd="0" presId="urn:microsoft.com/office/officeart/2005/8/layout/orgChart1"/>
    <dgm:cxn modelId="{39093A48-6360-D14D-9F3E-ACCFDB31F96A}" type="presParOf" srcId="{4D82D7D6-F46B-9B4A-AF30-B255EDC49BCC}" destId="{B882D634-548B-564A-A7A2-9D33F5C85012}" srcOrd="0" destOrd="0" presId="urn:microsoft.com/office/officeart/2005/8/layout/orgChart1"/>
    <dgm:cxn modelId="{47A82AF2-62C3-6B4E-ACDE-B791652D31F7}" type="presParOf" srcId="{4D82D7D6-F46B-9B4A-AF30-B255EDC49BCC}" destId="{C06EDB90-A1C3-BD4A-BA95-2603287F6112}" srcOrd="1" destOrd="0" presId="urn:microsoft.com/office/officeart/2005/8/layout/orgChart1"/>
    <dgm:cxn modelId="{34563028-AE19-B943-8204-DFE39C120D1C}" type="presParOf" srcId="{9FD90380-F045-F54D-BC82-5055D4F60BCA}" destId="{B63820FC-8B61-6949-A3F6-884C1334F56D}" srcOrd="1" destOrd="0" presId="urn:microsoft.com/office/officeart/2005/8/layout/orgChart1"/>
    <dgm:cxn modelId="{45FC9525-A3D9-2F4F-AA9C-5FDB76F1B59B}" type="presParOf" srcId="{9FD90380-F045-F54D-BC82-5055D4F60BCA}" destId="{10A957F2-44BB-944E-AB2F-B8DF5C335C28}" srcOrd="2" destOrd="0" presId="urn:microsoft.com/office/officeart/2005/8/layout/orgChart1"/>
    <dgm:cxn modelId="{F087A272-0A9B-214D-9C7B-1F2839BF48ED}" type="presParOf" srcId="{6E94C962-97A6-2841-B2F1-C507923FD195}" destId="{47C04A74-4814-C74A-AA01-B25E80F8258A}" srcOrd="4" destOrd="0" presId="urn:microsoft.com/office/officeart/2005/8/layout/orgChart1"/>
    <dgm:cxn modelId="{1E6F164A-6CF0-C241-8167-09B3CE3F2DDC}" type="presParOf" srcId="{6E94C962-97A6-2841-B2F1-C507923FD195}" destId="{278AABD5-F1B5-8149-91C8-F7BE3698AEB2}" srcOrd="5" destOrd="0" presId="urn:microsoft.com/office/officeart/2005/8/layout/orgChart1"/>
    <dgm:cxn modelId="{D358B44D-A5B9-F549-A316-ECBB84FA9C20}" type="presParOf" srcId="{278AABD5-F1B5-8149-91C8-F7BE3698AEB2}" destId="{AC4CEB75-E99E-4A44-99B8-C0D55EDC51E9}" srcOrd="0" destOrd="0" presId="urn:microsoft.com/office/officeart/2005/8/layout/orgChart1"/>
    <dgm:cxn modelId="{56407111-4EAB-6B4D-98D3-5E6C516CE827}" type="presParOf" srcId="{AC4CEB75-E99E-4A44-99B8-C0D55EDC51E9}" destId="{F728C614-349F-ED48-94F6-E3071FC1EC6E}" srcOrd="0" destOrd="0" presId="urn:microsoft.com/office/officeart/2005/8/layout/orgChart1"/>
    <dgm:cxn modelId="{75532586-0875-F540-9A88-067A6AD9ABDC}" type="presParOf" srcId="{AC4CEB75-E99E-4A44-99B8-C0D55EDC51E9}" destId="{35EFD839-D16C-5A43-A6A7-B028A21AB9D7}" srcOrd="1" destOrd="0" presId="urn:microsoft.com/office/officeart/2005/8/layout/orgChart1"/>
    <dgm:cxn modelId="{A51FBAC8-2394-5347-9279-0F454357969E}" type="presParOf" srcId="{278AABD5-F1B5-8149-91C8-F7BE3698AEB2}" destId="{6DDA9347-5F9E-A84A-8161-448D5489814A}" srcOrd="1" destOrd="0" presId="urn:microsoft.com/office/officeart/2005/8/layout/orgChart1"/>
    <dgm:cxn modelId="{BC883CC6-EE26-C44B-9F68-F48BFE764ED9}" type="presParOf" srcId="{278AABD5-F1B5-8149-91C8-F7BE3698AEB2}" destId="{E50FCF8B-445E-3443-BC11-CC55D0964741}" srcOrd="2" destOrd="0" presId="urn:microsoft.com/office/officeart/2005/8/layout/orgChart1"/>
    <dgm:cxn modelId="{A7F61629-CD6A-E34E-83EB-8D9FFB1CA989}" type="presParOf" srcId="{B2399A9A-9042-5044-81A1-22547BB62316}" destId="{4314F570-424D-164F-ADAC-4D6EC77B6502}" srcOrd="2" destOrd="0" presId="urn:microsoft.com/office/officeart/2005/8/layout/orgChart1"/>
    <dgm:cxn modelId="{F852B505-822A-8148-96D6-4F304A2D76D1}" type="presParOf" srcId="{DC0F15B8-FC36-2340-8741-A93F0453B1BA}" destId="{4071AE86-C2FE-F141-AF02-C123CBCB6632}" srcOrd="2" destOrd="0" presId="urn:microsoft.com/office/officeart/2005/8/layout/orgChart1"/>
    <dgm:cxn modelId="{6151A933-2C77-1744-BA19-79D76394A171}" type="presParOf" srcId="{ACD0C97F-08D5-7043-934A-8476B05840F2}" destId="{8DFEC2E9-9903-EA46-9CE3-9CA64FA800C4}" srcOrd="4" destOrd="0" presId="urn:microsoft.com/office/officeart/2005/8/layout/orgChart1"/>
    <dgm:cxn modelId="{DF1D9838-0F54-2447-A08A-689CA49B617D}" type="presParOf" srcId="{ACD0C97F-08D5-7043-934A-8476B05840F2}" destId="{ED078384-CA93-EC48-9C51-22116DDD9F40}" srcOrd="5" destOrd="0" presId="urn:microsoft.com/office/officeart/2005/8/layout/orgChart1"/>
    <dgm:cxn modelId="{4F48BC2B-D3DC-B145-9783-E6785E8321A8}" type="presParOf" srcId="{ED078384-CA93-EC48-9C51-22116DDD9F40}" destId="{51F2A7A3-23A8-1844-A24F-987789815CC5}" srcOrd="0" destOrd="0" presId="urn:microsoft.com/office/officeart/2005/8/layout/orgChart1"/>
    <dgm:cxn modelId="{99671BA3-80A5-664E-A8E9-619D52FEC00A}" type="presParOf" srcId="{51F2A7A3-23A8-1844-A24F-987789815CC5}" destId="{0534FC95-F21D-7848-9C2B-5D12273914E7}" srcOrd="0" destOrd="0" presId="urn:microsoft.com/office/officeart/2005/8/layout/orgChart1"/>
    <dgm:cxn modelId="{45A6909A-643B-884A-9845-6E3285E1104D}" type="presParOf" srcId="{51F2A7A3-23A8-1844-A24F-987789815CC5}" destId="{4F120746-3E20-784B-896A-BE6A14599701}" srcOrd="1" destOrd="0" presId="urn:microsoft.com/office/officeart/2005/8/layout/orgChart1"/>
    <dgm:cxn modelId="{E007E1AC-8348-8442-BC56-3C4E34D41A88}" type="presParOf" srcId="{ED078384-CA93-EC48-9C51-22116DDD9F40}" destId="{A6E39703-6C3B-8D43-9E84-429A63FA600F}" srcOrd="1" destOrd="0" presId="urn:microsoft.com/office/officeart/2005/8/layout/orgChart1"/>
    <dgm:cxn modelId="{EDFB8828-A01C-D54F-8468-6E1F294E3149}" type="presParOf" srcId="{ED078384-CA93-EC48-9C51-22116DDD9F40}" destId="{EB360208-AE04-0F40-A558-AA69CC04762D}" srcOrd="2" destOrd="0" presId="urn:microsoft.com/office/officeart/2005/8/layout/orgChart1"/>
    <dgm:cxn modelId="{982ABDC7-B3B3-B945-A0C5-BAEE92AB25E3}" type="presParOf" srcId="{ACD0C97F-08D5-7043-934A-8476B05840F2}" destId="{7B7AE8C2-9ECD-5545-AA35-9A396D97D3E1}" srcOrd="6" destOrd="0" presId="urn:microsoft.com/office/officeart/2005/8/layout/orgChart1"/>
    <dgm:cxn modelId="{6457EDDD-4685-5E43-A9CF-70C9C2CD7F68}" type="presParOf" srcId="{ACD0C97F-08D5-7043-934A-8476B05840F2}" destId="{77F510C4-77F4-DE41-9FE8-E6C94C58066E}" srcOrd="7" destOrd="0" presId="urn:microsoft.com/office/officeart/2005/8/layout/orgChart1"/>
    <dgm:cxn modelId="{4A9C0756-16A2-AC4D-92BA-665686F3A6B9}" type="presParOf" srcId="{77F510C4-77F4-DE41-9FE8-E6C94C58066E}" destId="{DC890DDD-F6AF-044D-8FE2-51EAEE02263D}" srcOrd="0" destOrd="0" presId="urn:microsoft.com/office/officeart/2005/8/layout/orgChart1"/>
    <dgm:cxn modelId="{1E700B38-7DEC-2341-A59A-160F53E29EEC}" type="presParOf" srcId="{DC890DDD-F6AF-044D-8FE2-51EAEE02263D}" destId="{B2FA3152-2F54-F74B-9756-965FA69A0E93}" srcOrd="0" destOrd="0" presId="urn:microsoft.com/office/officeart/2005/8/layout/orgChart1"/>
    <dgm:cxn modelId="{95375971-03D3-EE4C-9AA0-790DE84F02DB}" type="presParOf" srcId="{DC890DDD-F6AF-044D-8FE2-51EAEE02263D}" destId="{19DDCA5A-E31E-E148-8816-C3473ADD8B9B}" srcOrd="1" destOrd="0" presId="urn:microsoft.com/office/officeart/2005/8/layout/orgChart1"/>
    <dgm:cxn modelId="{7AB712ED-291D-7A46-9D8E-0DF4EBAE033B}" type="presParOf" srcId="{77F510C4-77F4-DE41-9FE8-E6C94C58066E}" destId="{CF2BC51E-6151-944B-97F3-98978A7AA422}" srcOrd="1" destOrd="0" presId="urn:microsoft.com/office/officeart/2005/8/layout/orgChart1"/>
    <dgm:cxn modelId="{E4C83B15-0CD0-E649-9F70-4F7C725B531A}" type="presParOf" srcId="{77F510C4-77F4-DE41-9FE8-E6C94C58066E}" destId="{ECEEBC1F-01C6-B244-9870-E420C023A3B9}" srcOrd="2" destOrd="0" presId="urn:microsoft.com/office/officeart/2005/8/layout/orgChart1"/>
    <dgm:cxn modelId="{624EB0A1-265D-3B45-BD51-DB3063E00453}" type="presParOf" srcId="{ACD0C97F-08D5-7043-934A-8476B05840F2}" destId="{342BAD0C-9070-494C-8BFA-4761F5990BA1}" srcOrd="8" destOrd="0" presId="urn:microsoft.com/office/officeart/2005/8/layout/orgChart1"/>
    <dgm:cxn modelId="{48788335-1287-2045-BB9E-D85C65F1D734}" type="presParOf" srcId="{ACD0C97F-08D5-7043-934A-8476B05840F2}" destId="{15BC3210-A25D-1141-BA21-DB19C4F9153F}" srcOrd="9" destOrd="0" presId="urn:microsoft.com/office/officeart/2005/8/layout/orgChart1"/>
    <dgm:cxn modelId="{E42B85CE-4B5F-DD42-AF7B-FE83FAE6DDE5}" type="presParOf" srcId="{15BC3210-A25D-1141-BA21-DB19C4F9153F}" destId="{CF467459-CA1F-404A-B1AE-699FE35873E1}" srcOrd="0" destOrd="0" presId="urn:microsoft.com/office/officeart/2005/8/layout/orgChart1"/>
    <dgm:cxn modelId="{1F7A46BF-BCD0-4244-A855-D1343F500492}" type="presParOf" srcId="{CF467459-CA1F-404A-B1AE-699FE35873E1}" destId="{41005D82-6C25-B644-802C-62D793CC067F}" srcOrd="0" destOrd="0" presId="urn:microsoft.com/office/officeart/2005/8/layout/orgChart1"/>
    <dgm:cxn modelId="{99B11CAB-3B13-7B43-9841-7C9B9D3C57E7}" type="presParOf" srcId="{CF467459-CA1F-404A-B1AE-699FE35873E1}" destId="{BF99DF15-7DAF-3647-A4BB-835D45D9C7E6}" srcOrd="1" destOrd="0" presId="urn:microsoft.com/office/officeart/2005/8/layout/orgChart1"/>
    <dgm:cxn modelId="{12BA3F59-6730-3742-9033-B1DA7145C711}" type="presParOf" srcId="{15BC3210-A25D-1141-BA21-DB19C4F9153F}" destId="{E1DB8E1F-F3FD-AC49-AD53-EDE380A746A7}" srcOrd="1" destOrd="0" presId="urn:microsoft.com/office/officeart/2005/8/layout/orgChart1"/>
    <dgm:cxn modelId="{18DE9726-627B-7240-8250-E43491847EB1}" type="presParOf" srcId="{15BC3210-A25D-1141-BA21-DB19C4F9153F}" destId="{A9DB8F07-88BE-B340-AA19-68DDAAB557E0}" srcOrd="2" destOrd="0" presId="urn:microsoft.com/office/officeart/2005/8/layout/orgChart1"/>
    <dgm:cxn modelId="{E1F4A6A1-67C6-4242-9EEF-383465715EED}" type="presParOf" srcId="{7AD3BEBA-3BF8-7548-8DF0-C31FCACCE7DD}" destId="{44B5E40F-2AFC-2D42-BED2-5A79090DF64A}" srcOrd="2" destOrd="0" presId="urn:microsoft.com/office/officeart/2005/8/layout/orgChart1"/>
    <dgm:cxn modelId="{75A8903F-448C-454D-BEF7-4C71916C757F}" type="presParOf" srcId="{0380FE43-851D-014A-A677-8CC4BDA8A1E5}" destId="{822A74B1-30D1-C843-A744-DAF8D392B24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E2A0CB-8C43-4B41-9D94-93369B2A6663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149AF60-29B3-FD48-AD16-E89C39EE5E13}">
      <dgm:prSet phldrT="[Text]"/>
      <dgm:spPr/>
      <dgm:t>
        <a:bodyPr/>
        <a:lstStyle/>
        <a:p>
          <a:r>
            <a:rPr lang="en-US" dirty="0"/>
            <a:t>Dependency Graph</a:t>
          </a:r>
        </a:p>
      </dgm:t>
    </dgm:pt>
    <dgm:pt modelId="{FA8BE5C3-FD7B-4C48-AF92-FD14AE5EF6A4}" type="parTrans" cxnId="{0A8B165C-6D55-4640-9655-0197833A8C82}">
      <dgm:prSet/>
      <dgm:spPr/>
      <dgm:t>
        <a:bodyPr/>
        <a:lstStyle/>
        <a:p>
          <a:endParaRPr lang="en-US"/>
        </a:p>
      </dgm:t>
    </dgm:pt>
    <dgm:pt modelId="{7BF0B9D7-71B0-E148-B41E-BA743FA8CB37}" type="sibTrans" cxnId="{0A8B165C-6D55-4640-9655-0197833A8C82}">
      <dgm:prSet/>
      <dgm:spPr/>
      <dgm:t>
        <a:bodyPr/>
        <a:lstStyle/>
        <a:p>
          <a:endParaRPr lang="en-US"/>
        </a:p>
      </dgm:t>
    </dgm:pt>
    <dgm:pt modelId="{E8DF1D33-B73A-624E-8CF5-E5B0564C285D}">
      <dgm:prSet phldrT="[Text]"/>
      <dgm:spPr/>
      <dgm:t>
        <a:bodyPr/>
        <a:lstStyle/>
        <a:p>
          <a:r>
            <a:rPr lang="en-US" dirty="0"/>
            <a:t>Compile</a:t>
          </a:r>
        </a:p>
      </dgm:t>
    </dgm:pt>
    <dgm:pt modelId="{3A2E4A66-6F2B-5F44-A28C-CAA4EF496FB3}" type="parTrans" cxnId="{031481CD-F048-BB4F-8E46-34F9A276C38D}">
      <dgm:prSet/>
      <dgm:spPr/>
      <dgm:t>
        <a:bodyPr/>
        <a:lstStyle/>
        <a:p>
          <a:endParaRPr lang="en-US"/>
        </a:p>
      </dgm:t>
    </dgm:pt>
    <dgm:pt modelId="{C76D61A5-D56D-1C4C-91B6-CCD29608C4EA}" type="sibTrans" cxnId="{031481CD-F048-BB4F-8E46-34F9A276C38D}">
      <dgm:prSet/>
      <dgm:spPr/>
      <dgm:t>
        <a:bodyPr/>
        <a:lstStyle/>
        <a:p>
          <a:endParaRPr lang="en-US"/>
        </a:p>
      </dgm:t>
    </dgm:pt>
    <dgm:pt modelId="{CB360B4C-CB43-7540-953C-6FD20C2E2D25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AF2D923F-8497-3B40-B6D0-91E57FF78068}" type="parTrans" cxnId="{B6837024-98B5-3D4F-A788-2F79D2167FE6}">
      <dgm:prSet/>
      <dgm:spPr/>
      <dgm:t>
        <a:bodyPr/>
        <a:lstStyle/>
        <a:p>
          <a:endParaRPr lang="en-US"/>
        </a:p>
      </dgm:t>
    </dgm:pt>
    <dgm:pt modelId="{38C2EDAE-68B8-314D-ADF9-0829CAF70221}" type="sibTrans" cxnId="{B6837024-98B5-3D4F-A788-2F79D2167FE6}">
      <dgm:prSet/>
      <dgm:spPr/>
      <dgm:t>
        <a:bodyPr/>
        <a:lstStyle/>
        <a:p>
          <a:endParaRPr lang="en-US"/>
        </a:p>
      </dgm:t>
    </dgm:pt>
    <dgm:pt modelId="{3C39EC83-22B7-CD43-A15F-CBA11BAF8F77}">
      <dgm:prSet phldrT="[Text]"/>
      <dgm:spPr/>
      <dgm:t>
        <a:bodyPr/>
        <a:lstStyle/>
        <a:p>
          <a:r>
            <a:rPr lang="en-US" dirty="0"/>
            <a:t>Copy files</a:t>
          </a:r>
        </a:p>
      </dgm:t>
    </dgm:pt>
    <dgm:pt modelId="{BB5879C1-6DBF-9F4C-BEA9-6F7B8A1F71FD}" type="parTrans" cxnId="{9D4A0536-6B12-AA4C-8EAF-F8626040A4A7}">
      <dgm:prSet/>
      <dgm:spPr/>
      <dgm:t>
        <a:bodyPr/>
        <a:lstStyle/>
        <a:p>
          <a:endParaRPr lang="en-US"/>
        </a:p>
      </dgm:t>
    </dgm:pt>
    <dgm:pt modelId="{AABCA682-F1EF-8344-9DAC-3CDDE2FC941E}" type="sibTrans" cxnId="{9D4A0536-6B12-AA4C-8EAF-F8626040A4A7}">
      <dgm:prSet/>
      <dgm:spPr/>
      <dgm:t>
        <a:bodyPr/>
        <a:lstStyle/>
        <a:p>
          <a:endParaRPr lang="en-US"/>
        </a:p>
      </dgm:t>
    </dgm:pt>
    <dgm:pt modelId="{79A6FC70-6F07-C640-9C4B-8013150793E4}">
      <dgm:prSet phldrT="[Text]"/>
      <dgm:spPr/>
      <dgm:t>
        <a:bodyPr/>
        <a:lstStyle/>
        <a:p>
          <a:r>
            <a:rPr lang="en-US" dirty="0"/>
            <a:t>Create app bundle </a:t>
          </a:r>
        </a:p>
      </dgm:t>
    </dgm:pt>
    <dgm:pt modelId="{9DF48E8B-51E1-2043-9845-AC74F0F41D44}" type="parTrans" cxnId="{105C6383-A2AE-FF4C-9964-6A49ED1F4A01}">
      <dgm:prSet/>
      <dgm:spPr/>
      <dgm:t>
        <a:bodyPr/>
        <a:lstStyle/>
        <a:p>
          <a:endParaRPr lang="en-US"/>
        </a:p>
      </dgm:t>
    </dgm:pt>
    <dgm:pt modelId="{E7CDF9CD-B26D-A348-A6FA-1B6C135D8995}" type="sibTrans" cxnId="{105C6383-A2AE-FF4C-9964-6A49ED1F4A01}">
      <dgm:prSet/>
      <dgm:spPr/>
      <dgm:t>
        <a:bodyPr/>
        <a:lstStyle/>
        <a:p>
          <a:endParaRPr lang="en-US"/>
        </a:p>
      </dgm:t>
    </dgm:pt>
    <dgm:pt modelId="{EF5B802C-EB06-F14C-B727-21C1E8E8E940}">
      <dgm:prSet phldrT="[Text]"/>
      <dgm:spPr/>
      <dgm:t>
        <a:bodyPr/>
        <a:lstStyle/>
        <a:p>
          <a:r>
            <a:rPr lang="en-US" dirty="0"/>
            <a:t>Stripping</a:t>
          </a:r>
        </a:p>
      </dgm:t>
    </dgm:pt>
    <dgm:pt modelId="{EA6292C6-36B3-FF41-8940-1985E74674D1}" type="parTrans" cxnId="{9780B8E4-D98D-824F-AEE0-F24A9C37C7BD}">
      <dgm:prSet/>
      <dgm:spPr/>
      <dgm:t>
        <a:bodyPr/>
        <a:lstStyle/>
        <a:p>
          <a:endParaRPr lang="en-US"/>
        </a:p>
      </dgm:t>
    </dgm:pt>
    <dgm:pt modelId="{AF5B46CF-E349-C04E-8FD6-E0D085C29783}" type="sibTrans" cxnId="{9780B8E4-D98D-824F-AEE0-F24A9C37C7BD}">
      <dgm:prSet/>
      <dgm:spPr/>
      <dgm:t>
        <a:bodyPr/>
        <a:lstStyle/>
        <a:p>
          <a:endParaRPr lang="en-US"/>
        </a:p>
      </dgm:t>
    </dgm:pt>
    <dgm:pt modelId="{2D08A2FA-BBC5-7D4C-B156-638C3E3617F6}">
      <dgm:prSet phldrT="[Text]"/>
      <dgm:spPr/>
      <dgm:t>
        <a:bodyPr/>
        <a:lstStyle/>
        <a:p>
          <a:r>
            <a:rPr lang="en-US" dirty="0"/>
            <a:t>signing </a:t>
          </a:r>
        </a:p>
      </dgm:t>
    </dgm:pt>
    <dgm:pt modelId="{2034EA92-7A59-A040-9A59-E8EF1804D5BB}" type="parTrans" cxnId="{AA9CD715-0374-7346-8C48-FD0C94E355C2}">
      <dgm:prSet/>
      <dgm:spPr/>
      <dgm:t>
        <a:bodyPr/>
        <a:lstStyle/>
        <a:p>
          <a:endParaRPr lang="en-US"/>
        </a:p>
      </dgm:t>
    </dgm:pt>
    <dgm:pt modelId="{52F94746-A43E-2F4E-9625-D4B690EA6B02}" type="sibTrans" cxnId="{AA9CD715-0374-7346-8C48-FD0C94E355C2}">
      <dgm:prSet/>
      <dgm:spPr/>
      <dgm:t>
        <a:bodyPr/>
        <a:lstStyle/>
        <a:p>
          <a:endParaRPr lang="en-US"/>
        </a:p>
      </dgm:t>
    </dgm:pt>
    <dgm:pt modelId="{33813BDA-3734-7043-BD4D-D992E2AE7F36}">
      <dgm:prSet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dSYM</a:t>
          </a:r>
          <a:endParaRPr lang="en-US" dirty="0"/>
        </a:p>
      </dgm:t>
    </dgm:pt>
    <dgm:pt modelId="{9BE5DB3C-B534-7345-B191-37D58955E328}" type="parTrans" cxnId="{DC1D9B09-4BBE-9F4D-B356-E3EF05EDAD8A}">
      <dgm:prSet/>
      <dgm:spPr/>
      <dgm:t>
        <a:bodyPr/>
        <a:lstStyle/>
        <a:p>
          <a:endParaRPr lang="en-US"/>
        </a:p>
      </dgm:t>
    </dgm:pt>
    <dgm:pt modelId="{1C19311D-3D25-254B-B614-E3CFFE802163}" type="sibTrans" cxnId="{DC1D9B09-4BBE-9F4D-B356-E3EF05EDAD8A}">
      <dgm:prSet/>
      <dgm:spPr/>
      <dgm:t>
        <a:bodyPr/>
        <a:lstStyle/>
        <a:p>
          <a:endParaRPr lang="en-US"/>
        </a:p>
      </dgm:t>
    </dgm:pt>
    <dgm:pt modelId="{11DC8EF6-E84C-3146-B549-15559C4BB52C}" type="pres">
      <dgm:prSet presAssocID="{E1E2A0CB-8C43-4B41-9D94-93369B2A6663}" presName="Name0" presStyleCnt="0">
        <dgm:presLayoutVars>
          <dgm:dir/>
          <dgm:resizeHandles val="exact"/>
        </dgm:presLayoutVars>
      </dgm:prSet>
      <dgm:spPr/>
    </dgm:pt>
    <dgm:pt modelId="{BD6CEC44-E13D-1644-BFF9-28C893B97741}" type="pres">
      <dgm:prSet presAssocID="{F149AF60-29B3-FD48-AD16-E89C39EE5E13}" presName="node" presStyleLbl="node1" presStyleIdx="0" presStyleCnt="8">
        <dgm:presLayoutVars>
          <dgm:bulletEnabled val="1"/>
        </dgm:presLayoutVars>
      </dgm:prSet>
      <dgm:spPr/>
    </dgm:pt>
    <dgm:pt modelId="{6342A427-0ED3-5946-809D-47A6530C5C2C}" type="pres">
      <dgm:prSet presAssocID="{7BF0B9D7-71B0-E148-B41E-BA743FA8CB37}" presName="sibTrans" presStyleLbl="sibTrans2D1" presStyleIdx="0" presStyleCnt="7"/>
      <dgm:spPr/>
    </dgm:pt>
    <dgm:pt modelId="{924E1075-9A7C-FD48-8770-94BC41346176}" type="pres">
      <dgm:prSet presAssocID="{7BF0B9D7-71B0-E148-B41E-BA743FA8CB37}" presName="connectorText" presStyleLbl="sibTrans2D1" presStyleIdx="0" presStyleCnt="7"/>
      <dgm:spPr/>
    </dgm:pt>
    <dgm:pt modelId="{15AA980A-ACC4-114F-94DF-F1951F231091}" type="pres">
      <dgm:prSet presAssocID="{E8DF1D33-B73A-624E-8CF5-E5B0564C285D}" presName="node" presStyleLbl="node1" presStyleIdx="1" presStyleCnt="8">
        <dgm:presLayoutVars>
          <dgm:bulletEnabled val="1"/>
        </dgm:presLayoutVars>
      </dgm:prSet>
      <dgm:spPr/>
    </dgm:pt>
    <dgm:pt modelId="{B92142B6-1E01-FB48-A576-7355CD3D228D}" type="pres">
      <dgm:prSet presAssocID="{C76D61A5-D56D-1C4C-91B6-CCD29608C4EA}" presName="sibTrans" presStyleLbl="sibTrans2D1" presStyleIdx="1" presStyleCnt="7"/>
      <dgm:spPr/>
    </dgm:pt>
    <dgm:pt modelId="{5B2421A7-E1FB-1244-B600-3731F7881A54}" type="pres">
      <dgm:prSet presAssocID="{C76D61A5-D56D-1C4C-91B6-CCD29608C4EA}" presName="connectorText" presStyleLbl="sibTrans2D1" presStyleIdx="1" presStyleCnt="7"/>
      <dgm:spPr/>
    </dgm:pt>
    <dgm:pt modelId="{B530CC09-1A9C-A543-A0B5-D85C561CD105}" type="pres">
      <dgm:prSet presAssocID="{CB360B4C-CB43-7540-953C-6FD20C2E2D25}" presName="node" presStyleLbl="node1" presStyleIdx="2" presStyleCnt="8">
        <dgm:presLayoutVars>
          <dgm:bulletEnabled val="1"/>
        </dgm:presLayoutVars>
      </dgm:prSet>
      <dgm:spPr/>
    </dgm:pt>
    <dgm:pt modelId="{F5300912-EE19-2E4A-9A7D-F3291A67786F}" type="pres">
      <dgm:prSet presAssocID="{38C2EDAE-68B8-314D-ADF9-0829CAF70221}" presName="sibTrans" presStyleLbl="sibTrans2D1" presStyleIdx="2" presStyleCnt="7"/>
      <dgm:spPr/>
    </dgm:pt>
    <dgm:pt modelId="{B757F5DC-C1C7-2440-8D45-D26EB716181F}" type="pres">
      <dgm:prSet presAssocID="{38C2EDAE-68B8-314D-ADF9-0829CAF70221}" presName="connectorText" presStyleLbl="sibTrans2D1" presStyleIdx="2" presStyleCnt="7"/>
      <dgm:spPr/>
    </dgm:pt>
    <dgm:pt modelId="{C819307B-B8DB-AB44-B6B9-BCC45CB74876}" type="pres">
      <dgm:prSet presAssocID="{33813BDA-3734-7043-BD4D-D992E2AE7F36}" presName="node" presStyleLbl="node1" presStyleIdx="3" presStyleCnt="8">
        <dgm:presLayoutVars>
          <dgm:bulletEnabled val="1"/>
        </dgm:presLayoutVars>
      </dgm:prSet>
      <dgm:spPr/>
    </dgm:pt>
    <dgm:pt modelId="{3151A37A-EAB7-2B4A-B4DA-DC0997E5A729}" type="pres">
      <dgm:prSet presAssocID="{1C19311D-3D25-254B-B614-E3CFFE802163}" presName="sibTrans" presStyleLbl="sibTrans2D1" presStyleIdx="3" presStyleCnt="7"/>
      <dgm:spPr/>
    </dgm:pt>
    <dgm:pt modelId="{110DE62D-EF65-014D-9CC8-1CA50D3A3C47}" type="pres">
      <dgm:prSet presAssocID="{1C19311D-3D25-254B-B614-E3CFFE802163}" presName="connectorText" presStyleLbl="sibTrans2D1" presStyleIdx="3" presStyleCnt="7"/>
      <dgm:spPr/>
    </dgm:pt>
    <dgm:pt modelId="{6F853726-5B8F-574A-87E6-51B294AADB5C}" type="pres">
      <dgm:prSet presAssocID="{79A6FC70-6F07-C640-9C4B-8013150793E4}" presName="node" presStyleLbl="node1" presStyleIdx="4" presStyleCnt="8">
        <dgm:presLayoutVars>
          <dgm:bulletEnabled val="1"/>
        </dgm:presLayoutVars>
      </dgm:prSet>
      <dgm:spPr/>
    </dgm:pt>
    <dgm:pt modelId="{FE334B44-CF47-EB42-B69F-5F587B6DFFE2}" type="pres">
      <dgm:prSet presAssocID="{E7CDF9CD-B26D-A348-A6FA-1B6C135D8995}" presName="sibTrans" presStyleLbl="sibTrans2D1" presStyleIdx="4" presStyleCnt="7"/>
      <dgm:spPr/>
    </dgm:pt>
    <dgm:pt modelId="{7D4AA012-0D28-284E-BCBE-6CBD8B78ED62}" type="pres">
      <dgm:prSet presAssocID="{E7CDF9CD-B26D-A348-A6FA-1B6C135D8995}" presName="connectorText" presStyleLbl="sibTrans2D1" presStyleIdx="4" presStyleCnt="7"/>
      <dgm:spPr/>
    </dgm:pt>
    <dgm:pt modelId="{AED62872-5879-E248-981B-3BECC379CEB7}" type="pres">
      <dgm:prSet presAssocID="{3C39EC83-22B7-CD43-A15F-CBA11BAF8F77}" presName="node" presStyleLbl="node1" presStyleIdx="5" presStyleCnt="8">
        <dgm:presLayoutVars>
          <dgm:bulletEnabled val="1"/>
        </dgm:presLayoutVars>
      </dgm:prSet>
      <dgm:spPr/>
    </dgm:pt>
    <dgm:pt modelId="{EB72983B-CD46-774C-A607-653D368A5E1A}" type="pres">
      <dgm:prSet presAssocID="{AABCA682-F1EF-8344-9DAC-3CDDE2FC941E}" presName="sibTrans" presStyleLbl="sibTrans2D1" presStyleIdx="5" presStyleCnt="7"/>
      <dgm:spPr/>
    </dgm:pt>
    <dgm:pt modelId="{008642CC-9187-C146-B6EF-71E6FE6C1E04}" type="pres">
      <dgm:prSet presAssocID="{AABCA682-F1EF-8344-9DAC-3CDDE2FC941E}" presName="connectorText" presStyleLbl="sibTrans2D1" presStyleIdx="5" presStyleCnt="7"/>
      <dgm:spPr/>
    </dgm:pt>
    <dgm:pt modelId="{CD72E0CD-4A91-A243-8D27-3EA5DE9C2239}" type="pres">
      <dgm:prSet presAssocID="{EF5B802C-EB06-F14C-B727-21C1E8E8E940}" presName="node" presStyleLbl="node1" presStyleIdx="6" presStyleCnt="8">
        <dgm:presLayoutVars>
          <dgm:bulletEnabled val="1"/>
        </dgm:presLayoutVars>
      </dgm:prSet>
      <dgm:spPr/>
    </dgm:pt>
    <dgm:pt modelId="{2447A80A-9D0D-BE49-A35E-BBCF314C7929}" type="pres">
      <dgm:prSet presAssocID="{AF5B46CF-E349-C04E-8FD6-E0D085C29783}" presName="sibTrans" presStyleLbl="sibTrans2D1" presStyleIdx="6" presStyleCnt="7"/>
      <dgm:spPr/>
    </dgm:pt>
    <dgm:pt modelId="{FD7FEB03-376C-004B-8993-A94442113AD3}" type="pres">
      <dgm:prSet presAssocID="{AF5B46CF-E349-C04E-8FD6-E0D085C29783}" presName="connectorText" presStyleLbl="sibTrans2D1" presStyleIdx="6" presStyleCnt="7"/>
      <dgm:spPr/>
    </dgm:pt>
    <dgm:pt modelId="{666C46F1-ADFD-0549-BC48-D9930179FEB3}" type="pres">
      <dgm:prSet presAssocID="{2D08A2FA-BBC5-7D4C-B156-638C3E3617F6}" presName="node" presStyleLbl="node1" presStyleIdx="7" presStyleCnt="8">
        <dgm:presLayoutVars>
          <dgm:bulletEnabled val="1"/>
        </dgm:presLayoutVars>
      </dgm:prSet>
      <dgm:spPr/>
    </dgm:pt>
  </dgm:ptLst>
  <dgm:cxnLst>
    <dgm:cxn modelId="{DC1D9B09-4BBE-9F4D-B356-E3EF05EDAD8A}" srcId="{E1E2A0CB-8C43-4B41-9D94-93369B2A6663}" destId="{33813BDA-3734-7043-BD4D-D992E2AE7F36}" srcOrd="3" destOrd="0" parTransId="{9BE5DB3C-B534-7345-B191-37D58955E328}" sibTransId="{1C19311D-3D25-254B-B614-E3CFFE802163}"/>
    <dgm:cxn modelId="{FBFBA50F-9FA5-4141-A7DA-AC4415C706AA}" type="presOf" srcId="{1C19311D-3D25-254B-B614-E3CFFE802163}" destId="{3151A37A-EAB7-2B4A-B4DA-DC0997E5A729}" srcOrd="0" destOrd="0" presId="urn:microsoft.com/office/officeart/2005/8/layout/process1"/>
    <dgm:cxn modelId="{AA9CD715-0374-7346-8C48-FD0C94E355C2}" srcId="{E1E2A0CB-8C43-4B41-9D94-93369B2A6663}" destId="{2D08A2FA-BBC5-7D4C-B156-638C3E3617F6}" srcOrd="7" destOrd="0" parTransId="{2034EA92-7A59-A040-9A59-E8EF1804D5BB}" sibTransId="{52F94746-A43E-2F4E-9625-D4B690EA6B02}"/>
    <dgm:cxn modelId="{1DC9481C-EDF8-A84E-ABC8-E6C608F8659E}" type="presOf" srcId="{AF5B46CF-E349-C04E-8FD6-E0D085C29783}" destId="{FD7FEB03-376C-004B-8993-A94442113AD3}" srcOrd="1" destOrd="0" presId="urn:microsoft.com/office/officeart/2005/8/layout/process1"/>
    <dgm:cxn modelId="{A2AC271D-3C24-1345-966B-B069F259F113}" type="presOf" srcId="{E7CDF9CD-B26D-A348-A6FA-1B6C135D8995}" destId="{7D4AA012-0D28-284E-BCBE-6CBD8B78ED62}" srcOrd="1" destOrd="0" presId="urn:microsoft.com/office/officeart/2005/8/layout/process1"/>
    <dgm:cxn modelId="{B6837024-98B5-3D4F-A788-2F79D2167FE6}" srcId="{E1E2A0CB-8C43-4B41-9D94-93369B2A6663}" destId="{CB360B4C-CB43-7540-953C-6FD20C2E2D25}" srcOrd="2" destOrd="0" parTransId="{AF2D923F-8497-3B40-B6D0-91E57FF78068}" sibTransId="{38C2EDAE-68B8-314D-ADF9-0829CAF70221}"/>
    <dgm:cxn modelId="{6307B630-E7E5-3A4F-914A-F7534429C00E}" type="presOf" srcId="{7BF0B9D7-71B0-E148-B41E-BA743FA8CB37}" destId="{924E1075-9A7C-FD48-8770-94BC41346176}" srcOrd="1" destOrd="0" presId="urn:microsoft.com/office/officeart/2005/8/layout/process1"/>
    <dgm:cxn modelId="{9D4A0536-6B12-AA4C-8EAF-F8626040A4A7}" srcId="{E1E2A0CB-8C43-4B41-9D94-93369B2A6663}" destId="{3C39EC83-22B7-CD43-A15F-CBA11BAF8F77}" srcOrd="5" destOrd="0" parTransId="{BB5879C1-6DBF-9F4C-BEA9-6F7B8A1F71FD}" sibTransId="{AABCA682-F1EF-8344-9DAC-3CDDE2FC941E}"/>
    <dgm:cxn modelId="{CCD3CD3A-E2DA-EB4D-91DD-92242D18F66E}" type="presOf" srcId="{E8DF1D33-B73A-624E-8CF5-E5B0564C285D}" destId="{15AA980A-ACC4-114F-94DF-F1951F231091}" srcOrd="0" destOrd="0" presId="urn:microsoft.com/office/officeart/2005/8/layout/process1"/>
    <dgm:cxn modelId="{CD62CA5B-B6AC-654A-94D6-73E9B222B22B}" type="presOf" srcId="{EF5B802C-EB06-F14C-B727-21C1E8E8E940}" destId="{CD72E0CD-4A91-A243-8D27-3EA5DE9C2239}" srcOrd="0" destOrd="0" presId="urn:microsoft.com/office/officeart/2005/8/layout/process1"/>
    <dgm:cxn modelId="{0A8B165C-6D55-4640-9655-0197833A8C82}" srcId="{E1E2A0CB-8C43-4B41-9D94-93369B2A6663}" destId="{F149AF60-29B3-FD48-AD16-E89C39EE5E13}" srcOrd="0" destOrd="0" parTransId="{FA8BE5C3-FD7B-4C48-AF92-FD14AE5EF6A4}" sibTransId="{7BF0B9D7-71B0-E148-B41E-BA743FA8CB37}"/>
    <dgm:cxn modelId="{2B0C2661-CBA8-3945-B37F-F91BBD77BBF7}" type="presOf" srcId="{F149AF60-29B3-FD48-AD16-E89C39EE5E13}" destId="{BD6CEC44-E13D-1644-BFF9-28C893B97741}" srcOrd="0" destOrd="0" presId="urn:microsoft.com/office/officeart/2005/8/layout/process1"/>
    <dgm:cxn modelId="{61C2E467-B34B-B349-A91B-37A516229375}" type="presOf" srcId="{E7CDF9CD-B26D-A348-A6FA-1B6C135D8995}" destId="{FE334B44-CF47-EB42-B69F-5F587B6DFFE2}" srcOrd="0" destOrd="0" presId="urn:microsoft.com/office/officeart/2005/8/layout/process1"/>
    <dgm:cxn modelId="{5903E171-0F3A-3B47-B599-2C05BAB751F6}" type="presOf" srcId="{2D08A2FA-BBC5-7D4C-B156-638C3E3617F6}" destId="{666C46F1-ADFD-0549-BC48-D9930179FEB3}" srcOrd="0" destOrd="0" presId="urn:microsoft.com/office/officeart/2005/8/layout/process1"/>
    <dgm:cxn modelId="{0F84F772-9CEF-264F-BE3D-3CDACF0D79D5}" type="presOf" srcId="{C76D61A5-D56D-1C4C-91B6-CCD29608C4EA}" destId="{5B2421A7-E1FB-1244-B600-3731F7881A54}" srcOrd="1" destOrd="0" presId="urn:microsoft.com/office/officeart/2005/8/layout/process1"/>
    <dgm:cxn modelId="{E35A0A7D-E148-C34F-BD61-6C2F97352BCD}" type="presOf" srcId="{33813BDA-3734-7043-BD4D-D992E2AE7F36}" destId="{C819307B-B8DB-AB44-B6B9-BCC45CB74876}" srcOrd="0" destOrd="0" presId="urn:microsoft.com/office/officeart/2005/8/layout/process1"/>
    <dgm:cxn modelId="{D137C682-14F6-0B42-8F30-EA3208C02551}" type="presOf" srcId="{38C2EDAE-68B8-314D-ADF9-0829CAF70221}" destId="{F5300912-EE19-2E4A-9A7D-F3291A67786F}" srcOrd="0" destOrd="0" presId="urn:microsoft.com/office/officeart/2005/8/layout/process1"/>
    <dgm:cxn modelId="{105C6383-A2AE-FF4C-9964-6A49ED1F4A01}" srcId="{E1E2A0CB-8C43-4B41-9D94-93369B2A6663}" destId="{79A6FC70-6F07-C640-9C4B-8013150793E4}" srcOrd="4" destOrd="0" parTransId="{9DF48E8B-51E1-2043-9845-AC74F0F41D44}" sibTransId="{E7CDF9CD-B26D-A348-A6FA-1B6C135D8995}"/>
    <dgm:cxn modelId="{3F797391-2471-F445-A395-5943F0FDB01A}" type="presOf" srcId="{7BF0B9D7-71B0-E148-B41E-BA743FA8CB37}" destId="{6342A427-0ED3-5946-809D-47A6530C5C2C}" srcOrd="0" destOrd="0" presId="urn:microsoft.com/office/officeart/2005/8/layout/process1"/>
    <dgm:cxn modelId="{935FA994-3365-8247-A308-EB6405001F3E}" type="presOf" srcId="{3C39EC83-22B7-CD43-A15F-CBA11BAF8F77}" destId="{AED62872-5879-E248-981B-3BECC379CEB7}" srcOrd="0" destOrd="0" presId="urn:microsoft.com/office/officeart/2005/8/layout/process1"/>
    <dgm:cxn modelId="{B2469E9C-856D-6A4F-9A7A-D1CE48C2287E}" type="presOf" srcId="{CB360B4C-CB43-7540-953C-6FD20C2E2D25}" destId="{B530CC09-1A9C-A543-A0B5-D85C561CD105}" srcOrd="0" destOrd="0" presId="urn:microsoft.com/office/officeart/2005/8/layout/process1"/>
    <dgm:cxn modelId="{23BEBCA6-6538-7A4F-8049-EAB12977C089}" type="presOf" srcId="{38C2EDAE-68B8-314D-ADF9-0829CAF70221}" destId="{B757F5DC-C1C7-2440-8D45-D26EB716181F}" srcOrd="1" destOrd="0" presId="urn:microsoft.com/office/officeart/2005/8/layout/process1"/>
    <dgm:cxn modelId="{791DF8A8-9A9A-E94A-9FE8-22400DD6CE71}" type="presOf" srcId="{AF5B46CF-E349-C04E-8FD6-E0D085C29783}" destId="{2447A80A-9D0D-BE49-A35E-BBCF314C7929}" srcOrd="0" destOrd="0" presId="urn:microsoft.com/office/officeart/2005/8/layout/process1"/>
    <dgm:cxn modelId="{0C3F4FC3-7230-E345-90B1-81B178F3460C}" type="presOf" srcId="{C76D61A5-D56D-1C4C-91B6-CCD29608C4EA}" destId="{B92142B6-1E01-FB48-A576-7355CD3D228D}" srcOrd="0" destOrd="0" presId="urn:microsoft.com/office/officeart/2005/8/layout/process1"/>
    <dgm:cxn modelId="{26CBD5C5-D464-D748-859D-E023AF1F9216}" type="presOf" srcId="{E1E2A0CB-8C43-4B41-9D94-93369B2A6663}" destId="{11DC8EF6-E84C-3146-B549-15559C4BB52C}" srcOrd="0" destOrd="0" presId="urn:microsoft.com/office/officeart/2005/8/layout/process1"/>
    <dgm:cxn modelId="{031481CD-F048-BB4F-8E46-34F9A276C38D}" srcId="{E1E2A0CB-8C43-4B41-9D94-93369B2A6663}" destId="{E8DF1D33-B73A-624E-8CF5-E5B0564C285D}" srcOrd="1" destOrd="0" parTransId="{3A2E4A66-6F2B-5F44-A28C-CAA4EF496FB3}" sibTransId="{C76D61A5-D56D-1C4C-91B6-CCD29608C4EA}"/>
    <dgm:cxn modelId="{46B505D5-F2A1-D74C-9047-B737427DEADB}" type="presOf" srcId="{79A6FC70-6F07-C640-9C4B-8013150793E4}" destId="{6F853726-5B8F-574A-87E6-51B294AADB5C}" srcOrd="0" destOrd="0" presId="urn:microsoft.com/office/officeart/2005/8/layout/process1"/>
    <dgm:cxn modelId="{7A9755D5-E4F7-5946-A91D-678A5B1D8E87}" type="presOf" srcId="{AABCA682-F1EF-8344-9DAC-3CDDE2FC941E}" destId="{008642CC-9187-C146-B6EF-71E6FE6C1E04}" srcOrd="1" destOrd="0" presId="urn:microsoft.com/office/officeart/2005/8/layout/process1"/>
    <dgm:cxn modelId="{9780B8E4-D98D-824F-AEE0-F24A9C37C7BD}" srcId="{E1E2A0CB-8C43-4B41-9D94-93369B2A6663}" destId="{EF5B802C-EB06-F14C-B727-21C1E8E8E940}" srcOrd="6" destOrd="0" parTransId="{EA6292C6-36B3-FF41-8940-1985E74674D1}" sibTransId="{AF5B46CF-E349-C04E-8FD6-E0D085C29783}"/>
    <dgm:cxn modelId="{4A37CFF9-03DC-2342-9B76-585F7E6DD70C}" type="presOf" srcId="{AABCA682-F1EF-8344-9DAC-3CDDE2FC941E}" destId="{EB72983B-CD46-774C-A607-653D368A5E1A}" srcOrd="0" destOrd="0" presId="urn:microsoft.com/office/officeart/2005/8/layout/process1"/>
    <dgm:cxn modelId="{8B25BFFA-D332-C24E-BA9E-2213EFD0376C}" type="presOf" srcId="{1C19311D-3D25-254B-B614-E3CFFE802163}" destId="{110DE62D-EF65-014D-9CC8-1CA50D3A3C47}" srcOrd="1" destOrd="0" presId="urn:microsoft.com/office/officeart/2005/8/layout/process1"/>
    <dgm:cxn modelId="{4D8D8502-267C-0044-8CB8-B90E5028BE01}" type="presParOf" srcId="{11DC8EF6-E84C-3146-B549-15559C4BB52C}" destId="{BD6CEC44-E13D-1644-BFF9-28C893B97741}" srcOrd="0" destOrd="0" presId="urn:microsoft.com/office/officeart/2005/8/layout/process1"/>
    <dgm:cxn modelId="{C36A8915-EF76-B842-8156-C63B1EF46C3D}" type="presParOf" srcId="{11DC8EF6-E84C-3146-B549-15559C4BB52C}" destId="{6342A427-0ED3-5946-809D-47A6530C5C2C}" srcOrd="1" destOrd="0" presId="urn:microsoft.com/office/officeart/2005/8/layout/process1"/>
    <dgm:cxn modelId="{046331F4-8356-B946-8164-39EF4C52535D}" type="presParOf" srcId="{6342A427-0ED3-5946-809D-47A6530C5C2C}" destId="{924E1075-9A7C-FD48-8770-94BC41346176}" srcOrd="0" destOrd="0" presId="urn:microsoft.com/office/officeart/2005/8/layout/process1"/>
    <dgm:cxn modelId="{B855EEFE-8300-9B40-9A5F-ACA8226A13C9}" type="presParOf" srcId="{11DC8EF6-E84C-3146-B549-15559C4BB52C}" destId="{15AA980A-ACC4-114F-94DF-F1951F231091}" srcOrd="2" destOrd="0" presId="urn:microsoft.com/office/officeart/2005/8/layout/process1"/>
    <dgm:cxn modelId="{C638C2E0-A85A-944E-9969-9EC65F824B52}" type="presParOf" srcId="{11DC8EF6-E84C-3146-B549-15559C4BB52C}" destId="{B92142B6-1E01-FB48-A576-7355CD3D228D}" srcOrd="3" destOrd="0" presId="urn:microsoft.com/office/officeart/2005/8/layout/process1"/>
    <dgm:cxn modelId="{F4CAEE6B-90CF-2D4C-A523-47658A57EF33}" type="presParOf" srcId="{B92142B6-1E01-FB48-A576-7355CD3D228D}" destId="{5B2421A7-E1FB-1244-B600-3731F7881A54}" srcOrd="0" destOrd="0" presId="urn:microsoft.com/office/officeart/2005/8/layout/process1"/>
    <dgm:cxn modelId="{E2B5AB19-1A25-7C41-A16C-9702EA59E035}" type="presParOf" srcId="{11DC8EF6-E84C-3146-B549-15559C4BB52C}" destId="{B530CC09-1A9C-A543-A0B5-D85C561CD105}" srcOrd="4" destOrd="0" presId="urn:microsoft.com/office/officeart/2005/8/layout/process1"/>
    <dgm:cxn modelId="{B1A1DB4E-B33E-8343-8EE6-6B9FB16B2297}" type="presParOf" srcId="{11DC8EF6-E84C-3146-B549-15559C4BB52C}" destId="{F5300912-EE19-2E4A-9A7D-F3291A67786F}" srcOrd="5" destOrd="0" presId="urn:microsoft.com/office/officeart/2005/8/layout/process1"/>
    <dgm:cxn modelId="{8BF857D3-727B-B348-99C4-B4FA393A6223}" type="presParOf" srcId="{F5300912-EE19-2E4A-9A7D-F3291A67786F}" destId="{B757F5DC-C1C7-2440-8D45-D26EB716181F}" srcOrd="0" destOrd="0" presId="urn:microsoft.com/office/officeart/2005/8/layout/process1"/>
    <dgm:cxn modelId="{B09ACF9A-92A6-9045-BD32-6EB4E0F181C9}" type="presParOf" srcId="{11DC8EF6-E84C-3146-B549-15559C4BB52C}" destId="{C819307B-B8DB-AB44-B6B9-BCC45CB74876}" srcOrd="6" destOrd="0" presId="urn:microsoft.com/office/officeart/2005/8/layout/process1"/>
    <dgm:cxn modelId="{85EB0E5C-28E0-D741-86CE-7321CA528331}" type="presParOf" srcId="{11DC8EF6-E84C-3146-B549-15559C4BB52C}" destId="{3151A37A-EAB7-2B4A-B4DA-DC0997E5A729}" srcOrd="7" destOrd="0" presId="urn:microsoft.com/office/officeart/2005/8/layout/process1"/>
    <dgm:cxn modelId="{7F28E6C6-5B22-114B-B461-AC1699550EBD}" type="presParOf" srcId="{3151A37A-EAB7-2B4A-B4DA-DC0997E5A729}" destId="{110DE62D-EF65-014D-9CC8-1CA50D3A3C47}" srcOrd="0" destOrd="0" presId="urn:microsoft.com/office/officeart/2005/8/layout/process1"/>
    <dgm:cxn modelId="{337112CF-A8F3-1145-995D-9E5BD0F845AD}" type="presParOf" srcId="{11DC8EF6-E84C-3146-B549-15559C4BB52C}" destId="{6F853726-5B8F-574A-87E6-51B294AADB5C}" srcOrd="8" destOrd="0" presId="urn:microsoft.com/office/officeart/2005/8/layout/process1"/>
    <dgm:cxn modelId="{7E2C70BF-5476-3D45-A9D7-28BA7D1BE5DF}" type="presParOf" srcId="{11DC8EF6-E84C-3146-B549-15559C4BB52C}" destId="{FE334B44-CF47-EB42-B69F-5F587B6DFFE2}" srcOrd="9" destOrd="0" presId="urn:microsoft.com/office/officeart/2005/8/layout/process1"/>
    <dgm:cxn modelId="{ECA63567-3D2E-A14E-BC4A-96DF8CD0CCF5}" type="presParOf" srcId="{FE334B44-CF47-EB42-B69F-5F587B6DFFE2}" destId="{7D4AA012-0D28-284E-BCBE-6CBD8B78ED62}" srcOrd="0" destOrd="0" presId="urn:microsoft.com/office/officeart/2005/8/layout/process1"/>
    <dgm:cxn modelId="{6D082307-B908-4B4C-B878-E9C691D6236A}" type="presParOf" srcId="{11DC8EF6-E84C-3146-B549-15559C4BB52C}" destId="{AED62872-5879-E248-981B-3BECC379CEB7}" srcOrd="10" destOrd="0" presId="urn:microsoft.com/office/officeart/2005/8/layout/process1"/>
    <dgm:cxn modelId="{4BB658F8-6123-0B43-97EE-F4A158F0B98C}" type="presParOf" srcId="{11DC8EF6-E84C-3146-B549-15559C4BB52C}" destId="{EB72983B-CD46-774C-A607-653D368A5E1A}" srcOrd="11" destOrd="0" presId="urn:microsoft.com/office/officeart/2005/8/layout/process1"/>
    <dgm:cxn modelId="{2B3ACD37-8FAB-1046-BB87-617067D927CA}" type="presParOf" srcId="{EB72983B-CD46-774C-A607-653D368A5E1A}" destId="{008642CC-9187-C146-B6EF-71E6FE6C1E04}" srcOrd="0" destOrd="0" presId="urn:microsoft.com/office/officeart/2005/8/layout/process1"/>
    <dgm:cxn modelId="{7A3823EF-B293-7749-B74B-AC9FB91A28FC}" type="presParOf" srcId="{11DC8EF6-E84C-3146-B549-15559C4BB52C}" destId="{CD72E0CD-4A91-A243-8D27-3EA5DE9C2239}" srcOrd="12" destOrd="0" presId="urn:microsoft.com/office/officeart/2005/8/layout/process1"/>
    <dgm:cxn modelId="{D0D30628-EFB1-1647-B0DC-45344F9082FF}" type="presParOf" srcId="{11DC8EF6-E84C-3146-B549-15559C4BB52C}" destId="{2447A80A-9D0D-BE49-A35E-BBCF314C7929}" srcOrd="13" destOrd="0" presId="urn:microsoft.com/office/officeart/2005/8/layout/process1"/>
    <dgm:cxn modelId="{BA93C457-F7C7-6549-8AD8-C7FBA476290B}" type="presParOf" srcId="{2447A80A-9D0D-BE49-A35E-BBCF314C7929}" destId="{FD7FEB03-376C-004B-8993-A94442113AD3}" srcOrd="0" destOrd="0" presId="urn:microsoft.com/office/officeart/2005/8/layout/process1"/>
    <dgm:cxn modelId="{BF4D28B7-6701-1F46-B62E-82331E003387}" type="presParOf" srcId="{11DC8EF6-E84C-3146-B549-15559C4BB52C}" destId="{666C46F1-ADFD-0549-BC48-D9930179FEB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B34262-9B47-D34D-B23E-07C49DD4F092}" type="doc">
      <dgm:prSet loTypeId="urn:microsoft.com/office/officeart/2005/8/layout/defaul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91CA3F-7189-2240-95D8-B2D7B0A70A1C}">
      <dgm:prSet/>
      <dgm:spPr/>
      <dgm:t>
        <a:bodyPr/>
        <a:lstStyle/>
        <a:p>
          <a:r>
            <a:rPr lang="en-US" dirty="0"/>
            <a:t>Main app Build Settings</a:t>
          </a:r>
        </a:p>
      </dgm:t>
    </dgm:pt>
    <dgm:pt modelId="{AE619FB2-0A0E-4644-A85C-AA17BF3B4979}" type="parTrans" cxnId="{53AE44A4-0596-EB4A-80C4-D6E6DC587657}">
      <dgm:prSet/>
      <dgm:spPr/>
      <dgm:t>
        <a:bodyPr/>
        <a:lstStyle/>
        <a:p>
          <a:endParaRPr lang="en-US"/>
        </a:p>
      </dgm:t>
    </dgm:pt>
    <dgm:pt modelId="{9ED7C0F7-3D9A-0345-979A-E41387B95A47}" type="sibTrans" cxnId="{53AE44A4-0596-EB4A-80C4-D6E6DC587657}">
      <dgm:prSet/>
      <dgm:spPr/>
      <dgm:t>
        <a:bodyPr/>
        <a:lstStyle/>
        <a:p>
          <a:endParaRPr lang="en-US"/>
        </a:p>
      </dgm:t>
    </dgm:pt>
    <dgm:pt modelId="{1050A03A-7BC8-FF41-A02B-E64DEF469D80}">
      <dgm:prSet/>
      <dgm:spPr/>
      <dgm:t>
        <a:bodyPr/>
        <a:lstStyle/>
        <a:p>
          <a:r>
            <a:rPr lang="en-US" dirty="0"/>
            <a:t>Pods Project Build Settings</a:t>
          </a:r>
        </a:p>
      </dgm:t>
    </dgm:pt>
    <dgm:pt modelId="{860D5B3E-6AF8-E943-ACAA-EECDD2016B31}" type="parTrans" cxnId="{1882E453-51F8-614A-9047-A9027C61CB7C}">
      <dgm:prSet/>
      <dgm:spPr/>
      <dgm:t>
        <a:bodyPr/>
        <a:lstStyle/>
        <a:p>
          <a:endParaRPr lang="en-US"/>
        </a:p>
      </dgm:t>
    </dgm:pt>
    <dgm:pt modelId="{94A742D0-A4DF-104F-9981-B09B524341CF}" type="sibTrans" cxnId="{1882E453-51F8-614A-9047-A9027C61CB7C}">
      <dgm:prSet/>
      <dgm:spPr/>
      <dgm:t>
        <a:bodyPr/>
        <a:lstStyle/>
        <a:p>
          <a:endParaRPr lang="en-US"/>
        </a:p>
      </dgm:t>
    </dgm:pt>
    <dgm:pt modelId="{93058320-8BFD-AD47-A410-784E92DD91C7}">
      <dgm:prSet/>
      <dgm:spPr/>
      <dgm:t>
        <a:bodyPr/>
        <a:lstStyle/>
        <a:p>
          <a:r>
            <a:rPr lang="en-US" dirty="0" err="1"/>
            <a:t>Podfile</a:t>
          </a:r>
          <a:endParaRPr lang="en-US" dirty="0"/>
        </a:p>
      </dgm:t>
    </dgm:pt>
    <dgm:pt modelId="{5EA914B2-3F02-D14E-9544-C32CE29EDDDE}" type="parTrans" cxnId="{278C9432-6453-8D48-9A27-E49DAFEA7FB7}">
      <dgm:prSet/>
      <dgm:spPr/>
      <dgm:t>
        <a:bodyPr/>
        <a:lstStyle/>
        <a:p>
          <a:endParaRPr lang="en-US"/>
        </a:p>
      </dgm:t>
    </dgm:pt>
    <dgm:pt modelId="{1AABE822-F6DE-2E41-8CC3-185F609E15AB}" type="sibTrans" cxnId="{278C9432-6453-8D48-9A27-E49DAFEA7FB7}">
      <dgm:prSet/>
      <dgm:spPr/>
      <dgm:t>
        <a:bodyPr/>
        <a:lstStyle/>
        <a:p>
          <a:endParaRPr lang="en-US"/>
        </a:p>
      </dgm:t>
    </dgm:pt>
    <dgm:pt modelId="{6229A568-08DC-D945-92DB-5FEDFEB3EEDA}">
      <dgm:prSet/>
      <dgm:spPr/>
      <dgm:t>
        <a:bodyPr/>
        <a:lstStyle/>
        <a:p>
          <a:r>
            <a:rPr lang="en-US" dirty="0"/>
            <a:t>Pod Repo Build Settings</a:t>
          </a:r>
        </a:p>
      </dgm:t>
    </dgm:pt>
    <dgm:pt modelId="{8C4A4D63-DDC8-BF4D-AC80-C9BE5D5C71E5}" type="parTrans" cxnId="{B5001ED7-2B44-C941-AFD8-0440A75E3555}">
      <dgm:prSet/>
      <dgm:spPr/>
      <dgm:t>
        <a:bodyPr/>
        <a:lstStyle/>
        <a:p>
          <a:endParaRPr lang="en-US"/>
        </a:p>
      </dgm:t>
    </dgm:pt>
    <dgm:pt modelId="{FEBD3013-6299-8B44-9750-7FC45E561647}" type="sibTrans" cxnId="{B5001ED7-2B44-C941-AFD8-0440A75E3555}">
      <dgm:prSet/>
      <dgm:spPr/>
      <dgm:t>
        <a:bodyPr/>
        <a:lstStyle/>
        <a:p>
          <a:endParaRPr lang="en-US"/>
        </a:p>
      </dgm:t>
    </dgm:pt>
    <dgm:pt modelId="{6958987A-1364-4F48-9492-C7361A436D04}" type="pres">
      <dgm:prSet presAssocID="{30B34262-9B47-D34D-B23E-07C49DD4F092}" presName="diagram" presStyleCnt="0">
        <dgm:presLayoutVars>
          <dgm:dir/>
          <dgm:resizeHandles val="exact"/>
        </dgm:presLayoutVars>
      </dgm:prSet>
      <dgm:spPr/>
    </dgm:pt>
    <dgm:pt modelId="{32AAE00F-A139-0B4B-AF13-A14B78AA1C9B}" type="pres">
      <dgm:prSet presAssocID="{8691CA3F-7189-2240-95D8-B2D7B0A70A1C}" presName="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75C8C5EC-842F-2146-A80C-C61FFF00513F}" type="pres">
      <dgm:prSet presAssocID="{9ED7C0F7-3D9A-0345-979A-E41387B95A47}" presName="sibTrans" presStyleCnt="0"/>
      <dgm:spPr/>
    </dgm:pt>
    <dgm:pt modelId="{B553E669-EC8B-E746-B427-CDCF9B57EB99}" type="pres">
      <dgm:prSet presAssocID="{1050A03A-7BC8-FF41-A02B-E64DEF469D80}" presName="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A296C3F2-1576-734B-B76E-899FD92CBDB6}" type="pres">
      <dgm:prSet presAssocID="{94A742D0-A4DF-104F-9981-B09B524341CF}" presName="sibTrans" presStyleCnt="0"/>
      <dgm:spPr/>
    </dgm:pt>
    <dgm:pt modelId="{DA64AB99-D907-0244-8967-BC93963DF804}" type="pres">
      <dgm:prSet presAssocID="{93058320-8BFD-AD47-A410-784E92DD91C7}" presName="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80AED919-1621-D445-BF4A-63860945D9BC}" type="pres">
      <dgm:prSet presAssocID="{1AABE822-F6DE-2E41-8CC3-185F609E15AB}" presName="sibTrans" presStyleCnt="0"/>
      <dgm:spPr/>
    </dgm:pt>
    <dgm:pt modelId="{130D3B60-5BBE-AC40-A2FD-B1637DBABD8C}" type="pres">
      <dgm:prSet presAssocID="{6229A568-08DC-D945-92DB-5FEDFEB3EEDA}" presName="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F106B02-1000-DB4C-B130-C800C679E562}" type="presOf" srcId="{30B34262-9B47-D34D-B23E-07C49DD4F092}" destId="{6958987A-1364-4F48-9492-C7361A436D04}" srcOrd="0" destOrd="0" presId="urn:microsoft.com/office/officeart/2005/8/layout/default"/>
    <dgm:cxn modelId="{40ABD917-F2EA-2149-A7EE-FA024622F488}" type="presOf" srcId="{8691CA3F-7189-2240-95D8-B2D7B0A70A1C}" destId="{32AAE00F-A139-0B4B-AF13-A14B78AA1C9B}" srcOrd="0" destOrd="0" presId="urn:microsoft.com/office/officeart/2005/8/layout/default"/>
    <dgm:cxn modelId="{278C9432-6453-8D48-9A27-E49DAFEA7FB7}" srcId="{30B34262-9B47-D34D-B23E-07C49DD4F092}" destId="{93058320-8BFD-AD47-A410-784E92DD91C7}" srcOrd="2" destOrd="0" parTransId="{5EA914B2-3F02-D14E-9544-C32CE29EDDDE}" sibTransId="{1AABE822-F6DE-2E41-8CC3-185F609E15AB}"/>
    <dgm:cxn modelId="{1882E453-51F8-614A-9047-A9027C61CB7C}" srcId="{30B34262-9B47-D34D-B23E-07C49DD4F092}" destId="{1050A03A-7BC8-FF41-A02B-E64DEF469D80}" srcOrd="1" destOrd="0" parTransId="{860D5B3E-6AF8-E943-ACAA-EECDD2016B31}" sibTransId="{94A742D0-A4DF-104F-9981-B09B524341CF}"/>
    <dgm:cxn modelId="{D0D8BD80-A7B5-454A-91E2-F26ABB0737FD}" type="presOf" srcId="{6229A568-08DC-D945-92DB-5FEDFEB3EEDA}" destId="{130D3B60-5BBE-AC40-A2FD-B1637DBABD8C}" srcOrd="0" destOrd="0" presId="urn:microsoft.com/office/officeart/2005/8/layout/default"/>
    <dgm:cxn modelId="{1B95BC92-19BA-0A40-A161-6BD52035CC41}" type="presOf" srcId="{1050A03A-7BC8-FF41-A02B-E64DEF469D80}" destId="{B553E669-EC8B-E746-B427-CDCF9B57EB99}" srcOrd="0" destOrd="0" presId="urn:microsoft.com/office/officeart/2005/8/layout/default"/>
    <dgm:cxn modelId="{53AE44A4-0596-EB4A-80C4-D6E6DC587657}" srcId="{30B34262-9B47-D34D-B23E-07C49DD4F092}" destId="{8691CA3F-7189-2240-95D8-B2D7B0A70A1C}" srcOrd="0" destOrd="0" parTransId="{AE619FB2-0A0E-4644-A85C-AA17BF3B4979}" sibTransId="{9ED7C0F7-3D9A-0345-979A-E41387B95A47}"/>
    <dgm:cxn modelId="{1A9E0FB4-0984-574D-880A-C451DC331563}" type="presOf" srcId="{93058320-8BFD-AD47-A410-784E92DD91C7}" destId="{DA64AB99-D907-0244-8967-BC93963DF804}" srcOrd="0" destOrd="0" presId="urn:microsoft.com/office/officeart/2005/8/layout/default"/>
    <dgm:cxn modelId="{B5001ED7-2B44-C941-AFD8-0440A75E3555}" srcId="{30B34262-9B47-D34D-B23E-07C49DD4F092}" destId="{6229A568-08DC-D945-92DB-5FEDFEB3EEDA}" srcOrd="3" destOrd="0" parTransId="{8C4A4D63-DDC8-BF4D-AC80-C9BE5D5C71E5}" sibTransId="{FEBD3013-6299-8B44-9750-7FC45E561647}"/>
    <dgm:cxn modelId="{D28F7824-CB19-1A4A-B06A-073DDCD16852}" type="presParOf" srcId="{6958987A-1364-4F48-9492-C7361A436D04}" destId="{32AAE00F-A139-0B4B-AF13-A14B78AA1C9B}" srcOrd="0" destOrd="0" presId="urn:microsoft.com/office/officeart/2005/8/layout/default"/>
    <dgm:cxn modelId="{3C52C0E4-59B7-0D4A-BE06-FB8544F7D4C5}" type="presParOf" srcId="{6958987A-1364-4F48-9492-C7361A436D04}" destId="{75C8C5EC-842F-2146-A80C-C61FFF00513F}" srcOrd="1" destOrd="0" presId="urn:microsoft.com/office/officeart/2005/8/layout/default"/>
    <dgm:cxn modelId="{D2FB9E3D-79D6-B043-B17B-F0A7DD453941}" type="presParOf" srcId="{6958987A-1364-4F48-9492-C7361A436D04}" destId="{B553E669-EC8B-E746-B427-CDCF9B57EB99}" srcOrd="2" destOrd="0" presId="urn:microsoft.com/office/officeart/2005/8/layout/default"/>
    <dgm:cxn modelId="{E4C9AA6F-7AB5-C24B-809E-E2BC711FBFC9}" type="presParOf" srcId="{6958987A-1364-4F48-9492-C7361A436D04}" destId="{A296C3F2-1576-734B-B76E-899FD92CBDB6}" srcOrd="3" destOrd="0" presId="urn:microsoft.com/office/officeart/2005/8/layout/default"/>
    <dgm:cxn modelId="{34D59A93-98A9-AF40-9E20-6F64A6FF9EE1}" type="presParOf" srcId="{6958987A-1364-4F48-9492-C7361A436D04}" destId="{DA64AB99-D907-0244-8967-BC93963DF804}" srcOrd="4" destOrd="0" presId="urn:microsoft.com/office/officeart/2005/8/layout/default"/>
    <dgm:cxn modelId="{8337A1E9-3CB5-C444-86D8-C44B221BA120}" type="presParOf" srcId="{6958987A-1364-4F48-9492-C7361A436D04}" destId="{80AED919-1621-D445-BF4A-63860945D9BC}" srcOrd="5" destOrd="0" presId="urn:microsoft.com/office/officeart/2005/8/layout/default"/>
    <dgm:cxn modelId="{2D84BB48-2E55-764E-B941-F6BC2ED2C6E4}" type="presParOf" srcId="{6958987A-1364-4F48-9492-C7361A436D04}" destId="{130D3B60-5BBE-AC40-A2FD-B1637DBABD8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71D41-209F-784C-A252-B5CEA8103D77}">
      <dsp:nvSpPr>
        <dsp:cNvPr id="0" name=""/>
        <dsp:cNvSpPr/>
      </dsp:nvSpPr>
      <dsp:spPr>
        <a:xfrm>
          <a:off x="469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Source Code</a:t>
          </a:r>
        </a:p>
      </dsp:txBody>
      <dsp:txXfrm>
        <a:off x="21895" y="875093"/>
        <a:ext cx="2151692" cy="688672"/>
      </dsp:txXfrm>
    </dsp:sp>
    <dsp:sp modelId="{7C2B84AC-4A7F-D945-8F80-89AAA94AB21A}">
      <dsp:nvSpPr>
        <dsp:cNvPr id="0" name=""/>
        <dsp:cNvSpPr/>
      </dsp:nvSpPr>
      <dsp:spPr>
        <a:xfrm>
          <a:off x="2637962" y="610120"/>
          <a:ext cx="1138581" cy="1218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Compiler</a:t>
          </a:r>
        </a:p>
      </dsp:txBody>
      <dsp:txXfrm>
        <a:off x="2637962" y="853844"/>
        <a:ext cx="797007" cy="731170"/>
      </dsp:txXfrm>
    </dsp:sp>
    <dsp:sp modelId="{652FDC89-35D4-3D45-8698-7E626F4FBE25}">
      <dsp:nvSpPr>
        <dsp:cNvPr id="0" name=""/>
        <dsp:cNvSpPr/>
      </dsp:nvSpPr>
      <dsp:spPr>
        <a:xfrm>
          <a:off x="4160527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Object Code</a:t>
          </a:r>
        </a:p>
      </dsp:txBody>
      <dsp:txXfrm>
        <a:off x="4181953" y="875093"/>
        <a:ext cx="2151692" cy="688672"/>
      </dsp:txXfrm>
    </dsp:sp>
    <dsp:sp modelId="{46CB1131-8962-BD48-9B29-49A595CCC475}">
      <dsp:nvSpPr>
        <dsp:cNvPr id="0" name=""/>
        <dsp:cNvSpPr/>
      </dsp:nvSpPr>
      <dsp:spPr>
        <a:xfrm>
          <a:off x="6846450" y="568809"/>
          <a:ext cx="1041722" cy="1301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Linker</a:t>
          </a:r>
        </a:p>
      </dsp:txBody>
      <dsp:txXfrm>
        <a:off x="6846450" y="829057"/>
        <a:ext cx="729205" cy="780744"/>
      </dsp:txXfrm>
    </dsp:sp>
    <dsp:sp modelId="{782A1A30-C780-A545-83EA-9C7E820103A5}">
      <dsp:nvSpPr>
        <dsp:cNvPr id="0" name=""/>
        <dsp:cNvSpPr/>
      </dsp:nvSpPr>
      <dsp:spPr>
        <a:xfrm>
          <a:off x="8320586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Product</a:t>
          </a:r>
        </a:p>
      </dsp:txBody>
      <dsp:txXfrm>
        <a:off x="8342012" y="875093"/>
        <a:ext cx="2151692" cy="688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71D41-209F-784C-A252-B5CEA8103D77}">
      <dsp:nvSpPr>
        <dsp:cNvPr id="0" name=""/>
        <dsp:cNvSpPr/>
      </dsp:nvSpPr>
      <dsp:spPr>
        <a:xfrm>
          <a:off x="469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Source Code</a:t>
          </a:r>
        </a:p>
      </dsp:txBody>
      <dsp:txXfrm>
        <a:off x="21895" y="875093"/>
        <a:ext cx="2151692" cy="688672"/>
      </dsp:txXfrm>
    </dsp:sp>
    <dsp:sp modelId="{7C2B84AC-4A7F-D945-8F80-89AAA94AB21A}">
      <dsp:nvSpPr>
        <dsp:cNvPr id="0" name=""/>
        <dsp:cNvSpPr/>
      </dsp:nvSpPr>
      <dsp:spPr>
        <a:xfrm>
          <a:off x="2637962" y="610120"/>
          <a:ext cx="1138581" cy="12186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Compiler</a:t>
          </a:r>
        </a:p>
      </dsp:txBody>
      <dsp:txXfrm>
        <a:off x="2637962" y="853844"/>
        <a:ext cx="797007" cy="731170"/>
      </dsp:txXfrm>
    </dsp:sp>
    <dsp:sp modelId="{652FDC89-35D4-3D45-8698-7E626F4FBE25}">
      <dsp:nvSpPr>
        <dsp:cNvPr id="0" name=""/>
        <dsp:cNvSpPr/>
      </dsp:nvSpPr>
      <dsp:spPr>
        <a:xfrm>
          <a:off x="4160527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Object Code</a:t>
          </a:r>
        </a:p>
      </dsp:txBody>
      <dsp:txXfrm>
        <a:off x="4181953" y="875093"/>
        <a:ext cx="2151692" cy="688672"/>
      </dsp:txXfrm>
    </dsp:sp>
    <dsp:sp modelId="{46CB1131-8962-BD48-9B29-49A595CCC475}">
      <dsp:nvSpPr>
        <dsp:cNvPr id="0" name=""/>
        <dsp:cNvSpPr/>
      </dsp:nvSpPr>
      <dsp:spPr>
        <a:xfrm>
          <a:off x="6846450" y="568809"/>
          <a:ext cx="1041722" cy="1301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Linker</a:t>
          </a:r>
        </a:p>
      </dsp:txBody>
      <dsp:txXfrm>
        <a:off x="6846450" y="829057"/>
        <a:ext cx="729205" cy="780744"/>
      </dsp:txXfrm>
    </dsp:sp>
    <dsp:sp modelId="{782A1A30-C780-A545-83EA-9C7E820103A5}">
      <dsp:nvSpPr>
        <dsp:cNvPr id="0" name=""/>
        <dsp:cNvSpPr/>
      </dsp:nvSpPr>
      <dsp:spPr>
        <a:xfrm>
          <a:off x="8320586" y="853667"/>
          <a:ext cx="2194544" cy="731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Product</a:t>
          </a:r>
        </a:p>
      </dsp:txBody>
      <dsp:txXfrm>
        <a:off x="8342012" y="875093"/>
        <a:ext cx="2151692" cy="688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BAD0C-9070-494C-8BFA-4761F5990BA1}">
      <dsp:nvSpPr>
        <dsp:cNvPr id="0" name=""/>
        <dsp:cNvSpPr/>
      </dsp:nvSpPr>
      <dsp:spPr>
        <a:xfrm>
          <a:off x="5224781" y="1085811"/>
          <a:ext cx="2290266" cy="20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0"/>
              </a:lnTo>
              <a:lnTo>
                <a:pt x="2290266" y="101760"/>
              </a:lnTo>
              <a:lnTo>
                <a:pt x="2290266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AE8C2-9ECD-5545-AA35-9A396D97D3E1}">
      <dsp:nvSpPr>
        <dsp:cNvPr id="0" name=""/>
        <dsp:cNvSpPr/>
      </dsp:nvSpPr>
      <dsp:spPr>
        <a:xfrm>
          <a:off x="5224781" y="1085811"/>
          <a:ext cx="1117594" cy="20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0"/>
              </a:lnTo>
              <a:lnTo>
                <a:pt x="1117594" y="101760"/>
              </a:lnTo>
              <a:lnTo>
                <a:pt x="1117594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EC2E9-9903-EA46-9CE3-9CA64FA800C4}">
      <dsp:nvSpPr>
        <dsp:cNvPr id="0" name=""/>
        <dsp:cNvSpPr/>
      </dsp:nvSpPr>
      <dsp:spPr>
        <a:xfrm>
          <a:off x="5123984" y="1085811"/>
          <a:ext cx="91440" cy="203521"/>
        </a:xfrm>
        <a:custGeom>
          <a:avLst/>
          <a:gdLst/>
          <a:ahLst/>
          <a:cxnLst/>
          <a:rect l="0" t="0" r="0" b="0"/>
          <a:pathLst>
            <a:path>
              <a:moveTo>
                <a:pt x="100796" y="0"/>
              </a:moveTo>
              <a:lnTo>
                <a:pt x="100796" y="101760"/>
              </a:lnTo>
              <a:lnTo>
                <a:pt x="45720" y="101760"/>
              </a:lnTo>
              <a:lnTo>
                <a:pt x="45720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04A74-4814-C74A-AA01-B25E80F8258A}">
      <dsp:nvSpPr>
        <dsp:cNvPr id="0" name=""/>
        <dsp:cNvSpPr/>
      </dsp:nvSpPr>
      <dsp:spPr>
        <a:xfrm>
          <a:off x="3655639" y="2373908"/>
          <a:ext cx="165177" cy="1755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5930"/>
              </a:lnTo>
              <a:lnTo>
                <a:pt x="165177" y="17559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DAAA5-3C63-0843-9705-DDAB5F5403F7}">
      <dsp:nvSpPr>
        <dsp:cNvPr id="0" name=""/>
        <dsp:cNvSpPr/>
      </dsp:nvSpPr>
      <dsp:spPr>
        <a:xfrm>
          <a:off x="3655639" y="2373908"/>
          <a:ext cx="165177" cy="1089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857"/>
              </a:lnTo>
              <a:lnTo>
                <a:pt x="165177" y="1089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F482A-6C43-C348-B6E5-BCE6C624D15E}">
      <dsp:nvSpPr>
        <dsp:cNvPr id="0" name=""/>
        <dsp:cNvSpPr/>
      </dsp:nvSpPr>
      <dsp:spPr>
        <a:xfrm>
          <a:off x="3655639" y="2373908"/>
          <a:ext cx="132158" cy="423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785"/>
              </a:lnTo>
              <a:lnTo>
                <a:pt x="132158" y="423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B5FDD-58CF-BC4A-930F-C6D1C0801B27}">
      <dsp:nvSpPr>
        <dsp:cNvPr id="0" name=""/>
        <dsp:cNvSpPr/>
      </dsp:nvSpPr>
      <dsp:spPr>
        <a:xfrm>
          <a:off x="3962341" y="1729859"/>
          <a:ext cx="91440" cy="203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922DE-C220-174A-B18D-DE52B94C17A2}">
      <dsp:nvSpPr>
        <dsp:cNvPr id="0" name=""/>
        <dsp:cNvSpPr/>
      </dsp:nvSpPr>
      <dsp:spPr>
        <a:xfrm>
          <a:off x="4008061" y="1085811"/>
          <a:ext cx="1216719" cy="203521"/>
        </a:xfrm>
        <a:custGeom>
          <a:avLst/>
          <a:gdLst/>
          <a:ahLst/>
          <a:cxnLst/>
          <a:rect l="0" t="0" r="0" b="0"/>
          <a:pathLst>
            <a:path>
              <a:moveTo>
                <a:pt x="1216719" y="0"/>
              </a:moveTo>
              <a:lnTo>
                <a:pt x="1216719" y="101760"/>
              </a:lnTo>
              <a:lnTo>
                <a:pt x="0" y="101760"/>
              </a:lnTo>
              <a:lnTo>
                <a:pt x="0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72D69-B958-154C-90FB-E7343CDA44E6}">
      <dsp:nvSpPr>
        <dsp:cNvPr id="0" name=""/>
        <dsp:cNvSpPr/>
      </dsp:nvSpPr>
      <dsp:spPr>
        <a:xfrm>
          <a:off x="2923485" y="1085811"/>
          <a:ext cx="2301295" cy="203521"/>
        </a:xfrm>
        <a:custGeom>
          <a:avLst/>
          <a:gdLst/>
          <a:ahLst/>
          <a:cxnLst/>
          <a:rect l="0" t="0" r="0" b="0"/>
          <a:pathLst>
            <a:path>
              <a:moveTo>
                <a:pt x="2301295" y="0"/>
              </a:moveTo>
              <a:lnTo>
                <a:pt x="2301295" y="101760"/>
              </a:lnTo>
              <a:lnTo>
                <a:pt x="0" y="101760"/>
              </a:lnTo>
              <a:lnTo>
                <a:pt x="0" y="2035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5C194-F59D-C745-9313-CB453435C166}">
      <dsp:nvSpPr>
        <dsp:cNvPr id="0" name=""/>
        <dsp:cNvSpPr/>
      </dsp:nvSpPr>
      <dsp:spPr>
        <a:xfrm>
          <a:off x="4140205" y="441762"/>
          <a:ext cx="1084575" cy="20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60"/>
              </a:lnTo>
              <a:lnTo>
                <a:pt x="1084575" y="101760"/>
              </a:lnTo>
              <a:lnTo>
                <a:pt x="1084575" y="20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3EDB3-1AD0-0148-9037-B5C91DDA32C2}">
      <dsp:nvSpPr>
        <dsp:cNvPr id="0" name=""/>
        <dsp:cNvSpPr/>
      </dsp:nvSpPr>
      <dsp:spPr>
        <a:xfrm>
          <a:off x="4094485" y="441762"/>
          <a:ext cx="91440" cy="2035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2BB3D-19E7-044E-8A7A-04D05ECEC1F0}">
      <dsp:nvSpPr>
        <dsp:cNvPr id="0" name=""/>
        <dsp:cNvSpPr/>
      </dsp:nvSpPr>
      <dsp:spPr>
        <a:xfrm>
          <a:off x="3055629" y="441762"/>
          <a:ext cx="1084575" cy="203521"/>
        </a:xfrm>
        <a:custGeom>
          <a:avLst/>
          <a:gdLst/>
          <a:ahLst/>
          <a:cxnLst/>
          <a:rect l="0" t="0" r="0" b="0"/>
          <a:pathLst>
            <a:path>
              <a:moveTo>
                <a:pt x="1084575" y="0"/>
              </a:moveTo>
              <a:lnTo>
                <a:pt x="1084575" y="101760"/>
              </a:lnTo>
              <a:lnTo>
                <a:pt x="0" y="101760"/>
              </a:lnTo>
              <a:lnTo>
                <a:pt x="0" y="20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D9984-BDD9-AF45-A3D6-32EE5C24F9DA}">
      <dsp:nvSpPr>
        <dsp:cNvPr id="0" name=""/>
        <dsp:cNvSpPr/>
      </dsp:nvSpPr>
      <dsp:spPr>
        <a:xfrm>
          <a:off x="3699677" y="1235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Build/Products</a:t>
          </a:r>
        </a:p>
      </dsp:txBody>
      <dsp:txXfrm>
        <a:off x="3721182" y="22740"/>
        <a:ext cx="838044" cy="397517"/>
      </dsp:txXfrm>
    </dsp:sp>
    <dsp:sp modelId="{ED83B208-120C-8148-B1C9-5F4C47AA60AD}">
      <dsp:nvSpPr>
        <dsp:cNvPr id="0" name=""/>
        <dsp:cNvSpPr/>
      </dsp:nvSpPr>
      <dsp:spPr>
        <a:xfrm>
          <a:off x="2615101" y="645284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core.framework</a:t>
          </a:r>
          <a:endParaRPr lang="en-US" sz="900" kern="1200" dirty="0"/>
        </a:p>
      </dsp:txBody>
      <dsp:txXfrm>
        <a:off x="2636606" y="666789"/>
        <a:ext cx="838044" cy="397517"/>
      </dsp:txXfrm>
    </dsp:sp>
    <dsp:sp modelId="{D1621962-C1F1-CD4F-993F-1E443CC92519}">
      <dsp:nvSpPr>
        <dsp:cNvPr id="0" name=""/>
        <dsp:cNvSpPr/>
      </dsp:nvSpPr>
      <dsp:spPr>
        <a:xfrm>
          <a:off x="3699677" y="645284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auth.a</a:t>
          </a:r>
          <a:endParaRPr lang="en-US" sz="900" kern="1200" dirty="0"/>
        </a:p>
      </dsp:txBody>
      <dsp:txXfrm>
        <a:off x="3721182" y="666789"/>
        <a:ext cx="838044" cy="397517"/>
      </dsp:txXfrm>
    </dsp:sp>
    <dsp:sp modelId="{B2C03D4B-5E5A-694E-B577-52EA478B3D13}">
      <dsp:nvSpPr>
        <dsp:cNvPr id="0" name=""/>
        <dsp:cNvSpPr/>
      </dsp:nvSpPr>
      <dsp:spPr>
        <a:xfrm>
          <a:off x="4784253" y="645284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cool.app</a:t>
          </a:r>
          <a:endParaRPr lang="en-US" sz="900" kern="1200" dirty="0"/>
        </a:p>
      </dsp:txBody>
      <dsp:txXfrm>
        <a:off x="4805758" y="666789"/>
        <a:ext cx="838044" cy="397517"/>
      </dsp:txXfrm>
    </dsp:sp>
    <dsp:sp modelId="{B9482945-AEF0-8A4C-A832-08AD82123FEE}">
      <dsp:nvSpPr>
        <dsp:cNvPr id="0" name=""/>
        <dsp:cNvSpPr/>
      </dsp:nvSpPr>
      <dsp:spPr>
        <a:xfrm>
          <a:off x="2482958" y="1289332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cool (binary)</a:t>
          </a:r>
        </a:p>
      </dsp:txBody>
      <dsp:txXfrm>
        <a:off x="2504463" y="1310837"/>
        <a:ext cx="838044" cy="397517"/>
      </dsp:txXfrm>
    </dsp:sp>
    <dsp:sp modelId="{055F0064-879A-A542-839F-1A2736B65321}">
      <dsp:nvSpPr>
        <dsp:cNvPr id="0" name=""/>
        <dsp:cNvSpPr/>
      </dsp:nvSpPr>
      <dsp:spPr>
        <a:xfrm>
          <a:off x="3567534" y="1289332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/Frameworks</a:t>
          </a:r>
        </a:p>
      </dsp:txBody>
      <dsp:txXfrm>
        <a:off x="3589039" y="1310837"/>
        <a:ext cx="838044" cy="397517"/>
      </dsp:txXfrm>
    </dsp:sp>
    <dsp:sp modelId="{0A8ABF3C-3A44-FA48-B70F-FC1BB5E73187}">
      <dsp:nvSpPr>
        <dsp:cNvPr id="0" name=""/>
        <dsp:cNvSpPr/>
      </dsp:nvSpPr>
      <dsp:spPr>
        <a:xfrm>
          <a:off x="3567534" y="1933381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core.framework</a:t>
          </a:r>
          <a:endParaRPr lang="en-US" sz="900" kern="1200" dirty="0"/>
        </a:p>
      </dsp:txBody>
      <dsp:txXfrm>
        <a:off x="3589039" y="1954886"/>
        <a:ext cx="838044" cy="397517"/>
      </dsp:txXfrm>
    </dsp:sp>
    <dsp:sp modelId="{0648F850-980A-6A4B-B259-859BC49235D8}">
      <dsp:nvSpPr>
        <dsp:cNvPr id="0" name=""/>
        <dsp:cNvSpPr/>
      </dsp:nvSpPr>
      <dsp:spPr>
        <a:xfrm>
          <a:off x="3787797" y="2577430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core (binary)</a:t>
          </a:r>
        </a:p>
      </dsp:txBody>
      <dsp:txXfrm>
        <a:off x="3809302" y="2598935"/>
        <a:ext cx="838044" cy="397517"/>
      </dsp:txXfrm>
    </dsp:sp>
    <dsp:sp modelId="{B882D634-548B-564A-A7A2-9D33F5C85012}">
      <dsp:nvSpPr>
        <dsp:cNvPr id="0" name=""/>
        <dsp:cNvSpPr/>
      </dsp:nvSpPr>
      <dsp:spPr>
        <a:xfrm>
          <a:off x="3820816" y="3221478"/>
          <a:ext cx="969150" cy="48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info.plist</a:t>
          </a:r>
          <a:endParaRPr lang="en-US" sz="900" kern="1200" dirty="0"/>
        </a:p>
      </dsp:txBody>
      <dsp:txXfrm>
        <a:off x="3844471" y="3245133"/>
        <a:ext cx="921840" cy="437265"/>
      </dsp:txXfrm>
    </dsp:sp>
    <dsp:sp modelId="{F728C614-349F-ED48-94F6-E3071FC1EC6E}">
      <dsp:nvSpPr>
        <dsp:cNvPr id="0" name=""/>
        <dsp:cNvSpPr/>
      </dsp:nvSpPr>
      <dsp:spPr>
        <a:xfrm>
          <a:off x="3820816" y="3909575"/>
          <a:ext cx="881054" cy="4405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assets</a:t>
          </a:r>
        </a:p>
      </dsp:txBody>
      <dsp:txXfrm>
        <a:off x="3842321" y="3931080"/>
        <a:ext cx="838044" cy="397517"/>
      </dsp:txXfrm>
    </dsp:sp>
    <dsp:sp modelId="{0534FC95-F21D-7848-9C2B-5D12273914E7}">
      <dsp:nvSpPr>
        <dsp:cNvPr id="0" name=""/>
        <dsp:cNvSpPr/>
      </dsp:nvSpPr>
      <dsp:spPr>
        <a:xfrm>
          <a:off x="4685129" y="1289332"/>
          <a:ext cx="969150" cy="48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assets</a:t>
          </a:r>
        </a:p>
      </dsp:txBody>
      <dsp:txXfrm>
        <a:off x="4708784" y="1312987"/>
        <a:ext cx="921840" cy="437265"/>
      </dsp:txXfrm>
    </dsp:sp>
    <dsp:sp modelId="{B2FA3152-2F54-F74B-9756-965FA69A0E93}">
      <dsp:nvSpPr>
        <dsp:cNvPr id="0" name=""/>
        <dsp:cNvSpPr/>
      </dsp:nvSpPr>
      <dsp:spPr>
        <a:xfrm>
          <a:off x="5857800" y="1289332"/>
          <a:ext cx="969150" cy="48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provisioning profile</a:t>
          </a:r>
        </a:p>
      </dsp:txBody>
      <dsp:txXfrm>
        <a:off x="5881455" y="1312987"/>
        <a:ext cx="921840" cy="437265"/>
      </dsp:txXfrm>
    </dsp:sp>
    <dsp:sp modelId="{41005D82-6C25-B644-802C-62D793CC067F}">
      <dsp:nvSpPr>
        <dsp:cNvPr id="0" name=""/>
        <dsp:cNvSpPr/>
      </dsp:nvSpPr>
      <dsp:spPr>
        <a:xfrm>
          <a:off x="7030472" y="1289332"/>
          <a:ext cx="969150" cy="484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storyboards</a:t>
          </a:r>
        </a:p>
      </dsp:txBody>
      <dsp:txXfrm>
        <a:off x="7054127" y="1312987"/>
        <a:ext cx="921840" cy="4372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EC44-E13D-1644-BFF9-28C893B97741}">
      <dsp:nvSpPr>
        <dsp:cNvPr id="0" name=""/>
        <dsp:cNvSpPr/>
      </dsp:nvSpPr>
      <dsp:spPr>
        <a:xfrm>
          <a:off x="3594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Dependency Graph</a:t>
          </a:r>
        </a:p>
      </dsp:txBody>
      <dsp:txXfrm>
        <a:off x="20693" y="1900867"/>
        <a:ext cx="938803" cy="549602"/>
      </dsp:txXfrm>
    </dsp:sp>
    <dsp:sp modelId="{6342A427-0ED3-5946-809D-47A6530C5C2C}">
      <dsp:nvSpPr>
        <dsp:cNvPr id="0" name=""/>
        <dsp:cNvSpPr/>
      </dsp:nvSpPr>
      <dsp:spPr>
        <a:xfrm>
          <a:off x="1073895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73895" y="2103277"/>
        <a:ext cx="144393" cy="144782"/>
      </dsp:txXfrm>
    </dsp:sp>
    <dsp:sp modelId="{15AA980A-ACC4-114F-94DF-F1951F231091}">
      <dsp:nvSpPr>
        <dsp:cNvPr id="0" name=""/>
        <dsp:cNvSpPr/>
      </dsp:nvSpPr>
      <dsp:spPr>
        <a:xfrm>
          <a:off x="1365795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Compile</a:t>
          </a:r>
        </a:p>
      </dsp:txBody>
      <dsp:txXfrm>
        <a:off x="1382894" y="1900867"/>
        <a:ext cx="938803" cy="549602"/>
      </dsp:txXfrm>
    </dsp:sp>
    <dsp:sp modelId="{B92142B6-1E01-FB48-A576-7355CD3D228D}">
      <dsp:nvSpPr>
        <dsp:cNvPr id="0" name=""/>
        <dsp:cNvSpPr/>
      </dsp:nvSpPr>
      <dsp:spPr>
        <a:xfrm>
          <a:off x="2436096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436096" y="2103277"/>
        <a:ext cx="144393" cy="144782"/>
      </dsp:txXfrm>
    </dsp:sp>
    <dsp:sp modelId="{B530CC09-1A9C-A543-A0B5-D85C561CD105}">
      <dsp:nvSpPr>
        <dsp:cNvPr id="0" name=""/>
        <dsp:cNvSpPr/>
      </dsp:nvSpPr>
      <dsp:spPr>
        <a:xfrm>
          <a:off x="2727997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Link</a:t>
          </a:r>
        </a:p>
      </dsp:txBody>
      <dsp:txXfrm>
        <a:off x="2745096" y="1900867"/>
        <a:ext cx="938803" cy="549602"/>
      </dsp:txXfrm>
    </dsp:sp>
    <dsp:sp modelId="{F5300912-EE19-2E4A-9A7D-F3291A67786F}">
      <dsp:nvSpPr>
        <dsp:cNvPr id="0" name=""/>
        <dsp:cNvSpPr/>
      </dsp:nvSpPr>
      <dsp:spPr>
        <a:xfrm>
          <a:off x="3798298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98298" y="2103277"/>
        <a:ext cx="144393" cy="144782"/>
      </dsp:txXfrm>
    </dsp:sp>
    <dsp:sp modelId="{C819307B-B8DB-AB44-B6B9-BCC45CB74876}">
      <dsp:nvSpPr>
        <dsp:cNvPr id="0" name=""/>
        <dsp:cNvSpPr/>
      </dsp:nvSpPr>
      <dsp:spPr>
        <a:xfrm>
          <a:off x="4090198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</a:t>
          </a:r>
          <a:r>
            <a:rPr lang="en-US" sz="1200" kern="1200" dirty="0" err="1"/>
            <a:t>dSYM</a:t>
          </a:r>
          <a:endParaRPr lang="en-US" sz="1200" kern="1200" dirty="0"/>
        </a:p>
      </dsp:txBody>
      <dsp:txXfrm>
        <a:off x="4107297" y="1900867"/>
        <a:ext cx="938803" cy="549602"/>
      </dsp:txXfrm>
    </dsp:sp>
    <dsp:sp modelId="{3151A37A-EAB7-2B4A-B4DA-DC0997E5A729}">
      <dsp:nvSpPr>
        <dsp:cNvPr id="0" name=""/>
        <dsp:cNvSpPr/>
      </dsp:nvSpPr>
      <dsp:spPr>
        <a:xfrm>
          <a:off x="5160499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160499" y="2103277"/>
        <a:ext cx="144393" cy="144782"/>
      </dsp:txXfrm>
    </dsp:sp>
    <dsp:sp modelId="{6F853726-5B8F-574A-87E6-51B294AADB5C}">
      <dsp:nvSpPr>
        <dsp:cNvPr id="0" name=""/>
        <dsp:cNvSpPr/>
      </dsp:nvSpPr>
      <dsp:spPr>
        <a:xfrm>
          <a:off x="5452400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app bundle </a:t>
          </a:r>
        </a:p>
      </dsp:txBody>
      <dsp:txXfrm>
        <a:off x="5469499" y="1900867"/>
        <a:ext cx="938803" cy="549602"/>
      </dsp:txXfrm>
    </dsp:sp>
    <dsp:sp modelId="{FE334B44-CF47-EB42-B69F-5F587B6DFFE2}">
      <dsp:nvSpPr>
        <dsp:cNvPr id="0" name=""/>
        <dsp:cNvSpPr/>
      </dsp:nvSpPr>
      <dsp:spPr>
        <a:xfrm>
          <a:off x="6522701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22701" y="2103277"/>
        <a:ext cx="144393" cy="144782"/>
      </dsp:txXfrm>
    </dsp:sp>
    <dsp:sp modelId="{AED62872-5879-E248-981B-3BECC379CEB7}">
      <dsp:nvSpPr>
        <dsp:cNvPr id="0" name=""/>
        <dsp:cNvSpPr/>
      </dsp:nvSpPr>
      <dsp:spPr>
        <a:xfrm>
          <a:off x="6814601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Copy files</a:t>
          </a:r>
        </a:p>
      </dsp:txBody>
      <dsp:txXfrm>
        <a:off x="6831700" y="1900867"/>
        <a:ext cx="938803" cy="549602"/>
      </dsp:txXfrm>
    </dsp:sp>
    <dsp:sp modelId="{EB72983B-CD46-774C-A607-653D368A5E1A}">
      <dsp:nvSpPr>
        <dsp:cNvPr id="0" name=""/>
        <dsp:cNvSpPr/>
      </dsp:nvSpPr>
      <dsp:spPr>
        <a:xfrm>
          <a:off x="7884902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884902" y="2103277"/>
        <a:ext cx="144393" cy="144782"/>
      </dsp:txXfrm>
    </dsp:sp>
    <dsp:sp modelId="{CD72E0CD-4A91-A243-8D27-3EA5DE9C2239}">
      <dsp:nvSpPr>
        <dsp:cNvPr id="0" name=""/>
        <dsp:cNvSpPr/>
      </dsp:nvSpPr>
      <dsp:spPr>
        <a:xfrm>
          <a:off x="8176803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Stripping</a:t>
          </a:r>
        </a:p>
      </dsp:txBody>
      <dsp:txXfrm>
        <a:off x="8193902" y="1900867"/>
        <a:ext cx="938803" cy="549602"/>
      </dsp:txXfrm>
    </dsp:sp>
    <dsp:sp modelId="{2447A80A-9D0D-BE49-A35E-BBCF314C7929}">
      <dsp:nvSpPr>
        <dsp:cNvPr id="0" name=""/>
        <dsp:cNvSpPr/>
      </dsp:nvSpPr>
      <dsp:spPr>
        <a:xfrm>
          <a:off x="9247104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247104" y="2103277"/>
        <a:ext cx="144393" cy="144782"/>
      </dsp:txXfrm>
    </dsp:sp>
    <dsp:sp modelId="{666C46F1-ADFD-0549-BC48-D9930179FEB3}">
      <dsp:nvSpPr>
        <dsp:cNvPr id="0" name=""/>
        <dsp:cNvSpPr/>
      </dsp:nvSpPr>
      <dsp:spPr>
        <a:xfrm>
          <a:off x="9539004" y="1883768"/>
          <a:ext cx="973001" cy="583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signing </a:t>
          </a:r>
        </a:p>
      </dsp:txBody>
      <dsp:txXfrm>
        <a:off x="9556103" y="1900867"/>
        <a:ext cx="938803" cy="549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AE00F-A139-0B4B-AF13-A14B78AA1C9B}">
      <dsp:nvSpPr>
        <dsp:cNvPr id="0" name=""/>
        <dsp:cNvSpPr/>
      </dsp:nvSpPr>
      <dsp:spPr>
        <a:xfrm>
          <a:off x="1748064" y="2975"/>
          <a:ext cx="3342605" cy="200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Main app Build Settings</a:t>
          </a:r>
        </a:p>
      </dsp:txBody>
      <dsp:txXfrm>
        <a:off x="1845968" y="100879"/>
        <a:ext cx="3146797" cy="1809755"/>
      </dsp:txXfrm>
    </dsp:sp>
    <dsp:sp modelId="{B553E669-EC8B-E746-B427-CDCF9B57EB99}">
      <dsp:nvSpPr>
        <dsp:cNvPr id="0" name=""/>
        <dsp:cNvSpPr/>
      </dsp:nvSpPr>
      <dsp:spPr>
        <a:xfrm>
          <a:off x="5424930" y="2975"/>
          <a:ext cx="3342605" cy="200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Pods Project Build Settings</a:t>
          </a:r>
        </a:p>
      </dsp:txBody>
      <dsp:txXfrm>
        <a:off x="5522834" y="100879"/>
        <a:ext cx="3146797" cy="1809755"/>
      </dsp:txXfrm>
    </dsp:sp>
    <dsp:sp modelId="{DA64AB99-D907-0244-8967-BC93963DF804}">
      <dsp:nvSpPr>
        <dsp:cNvPr id="0" name=""/>
        <dsp:cNvSpPr/>
      </dsp:nvSpPr>
      <dsp:spPr>
        <a:xfrm>
          <a:off x="1748064" y="2342799"/>
          <a:ext cx="3342605" cy="200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Podfile</a:t>
          </a:r>
          <a:endParaRPr lang="en-US" sz="4000" kern="1200" dirty="0"/>
        </a:p>
      </dsp:txBody>
      <dsp:txXfrm>
        <a:off x="1845968" y="2440703"/>
        <a:ext cx="3146797" cy="1809755"/>
      </dsp:txXfrm>
    </dsp:sp>
    <dsp:sp modelId="{130D3B60-5BBE-AC40-A2FD-B1637DBABD8C}">
      <dsp:nvSpPr>
        <dsp:cNvPr id="0" name=""/>
        <dsp:cNvSpPr/>
      </dsp:nvSpPr>
      <dsp:spPr>
        <a:xfrm>
          <a:off x="5424930" y="2342799"/>
          <a:ext cx="3342605" cy="200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Pod Repo Build Settings</a:t>
          </a:r>
        </a:p>
      </dsp:txBody>
      <dsp:txXfrm>
        <a:off x="5522834" y="2440703"/>
        <a:ext cx="3146797" cy="180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72D0AF-D579-340B-4092-4B9A00EC55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4AE92-FF1C-91C9-8752-20A7776225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2A966-142F-9549-80BE-A96874D1CBB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5B028-3B5A-5D21-B63E-A45D729574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81B4-F325-9BDD-B87A-0721BF70B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8E6FA-6C6D-AE40-9F28-6D31AC636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1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0C372-5600-2A42-95AE-6B23552EC4FD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40CBC-0B2E-8346-B840-60A361765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Karen and Ashley two of my team members started working 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two step process. </a:t>
            </a:r>
          </a:p>
          <a:p>
            <a:pPr marL="228600" indent="-228600">
              <a:buAutoNum type="arabicPeriod"/>
            </a:pPr>
            <a:r>
              <a:rPr lang="en-US" dirty="0"/>
              <a:t>build all dependency targets. Your app’s main binary is just another dependency. But it’s probably the last dependency that gets built. </a:t>
            </a:r>
          </a:p>
          <a:p>
            <a:pPr marL="228600" indent="-228600">
              <a:buAutoNum type="arabicPeriod"/>
            </a:pPr>
            <a:r>
              <a:rPr lang="en-US" dirty="0"/>
              <a:t>Extract everything needed from the build directory into the app’s bundle…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Unlike dynamically linked frameworks, Static libraries are indistinguishable from app’s main binary.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unscrew your iPhone and look into the resistors with a microscope to inspect each binary. That doesn’t work though…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Building an x-ray vision for yourself helps to find ways to improve, correct your build process.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 I was tasked to figure out why using </a:t>
            </a:r>
            <a:r>
              <a:rPr lang="en-US" dirty="0" err="1"/>
              <a:t>XCFrameworks</a:t>
            </a:r>
            <a:r>
              <a:rPr lang="en-US" dirty="0"/>
              <a:t> causes an increase in our app size. But I didn’t know anything about </a:t>
            </a:r>
            <a:r>
              <a:rPr lang="en-US" dirty="0" err="1"/>
              <a:t>XCFramework</a:t>
            </a:r>
            <a:r>
              <a:rPr lang="en-US" dirty="0"/>
              <a:t>, what it meant something is compiled. I didn’t understand these flags being passed. I didn’t know where/how in what phase the compilation happens. I had a lot of questions….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many unanswered questions….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find out what’s a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Much like a piece of a puzzle</a:t>
            </a:r>
          </a:p>
          <a:p>
            <a:r>
              <a:rPr lang="en-US" dirty="0"/>
              <a:t>It’s named object code, because its your objective code. As opposed to subject code (your source code)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external your file you’ve linked to, will appear as </a:t>
            </a:r>
            <a:r>
              <a:rPr lang="en-US" i="1" dirty="0"/>
              <a:t>undefined </a:t>
            </a:r>
            <a:r>
              <a:rPr lang="en-US" dirty="0"/>
              <a:t>in the object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1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both puzzle. Only that one is a puzzle piece. The other is a complete stitched together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40CBC-0B2E-8346-B840-60A3617655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2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0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3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E2A6-61F2-3E4F-A65D-48A42835CC9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0DF44-9710-7E42-9354-88B5546FF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www.istockphoto.com/photos/man-with-exploding-head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videos/play/wwdc2018/408/" TargetMode="External"/><Relationship Id="rId3" Type="http://schemas.openxmlformats.org/officeDocument/2006/relationships/hyperlink" Target="https://developer.apple.com/videos/play/wwdc2018/415/" TargetMode="External"/><Relationship Id="rId7" Type="http://schemas.openxmlformats.org/officeDocument/2006/relationships/hyperlink" Target="https://developer.apple.com/videos/play/wwdc2022/110364" TargetMode="External"/><Relationship Id="rId2" Type="http://schemas.openxmlformats.org/officeDocument/2006/relationships/hyperlink" Target="https://developer.apple.com/videos/play/wwdc2022/1103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xcode/reducing-your-app-s-size" TargetMode="External"/><Relationship Id="rId5" Type="http://schemas.openxmlformats.org/officeDocument/2006/relationships/hyperlink" Target="https://medium.com/karlmax-berlin/sub-modules-for-xcode-acb6b1e5f567" TargetMode="External"/><Relationship Id="rId4" Type="http://schemas.openxmlformats.org/officeDocument/2006/relationships/hyperlink" Target="https://www.cprogramming.com/compilingandlinking.html" TargetMode="External"/><Relationship Id="rId9" Type="http://schemas.openxmlformats.org/officeDocument/2006/relationships/hyperlink" Target="https://developer.apple.com/videos/play/wwdc2021/10211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dlookgamer.com/blog/300-piece-puzzles-for-kids-and-adul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A319-CC95-11FD-B2E9-760F043A5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cut fat and bloat from your app?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EC6E9-37D3-3103-9596-1EA5D28C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4344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Mohammad </a:t>
            </a:r>
            <a:r>
              <a:rPr lang="en-US" dirty="0" err="1"/>
              <a:t>Faani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mfaani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0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7DE0-5636-11D8-0099-D83AF25A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file gets compiled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A976296-F5DA-039F-39CA-AB9FD36CC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011" y="1825625"/>
            <a:ext cx="8077978" cy="4351338"/>
          </a:xfrm>
        </p:spPr>
      </p:pic>
    </p:spTree>
    <p:extLst>
      <p:ext uri="{BB962C8B-B14F-4D97-AF65-F5344CB8AC3E}">
        <p14:creationId xmlns:p14="http://schemas.microsoft.com/office/powerpoint/2010/main" val="289630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A009-ACAF-0798-A607-093D58F6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needed object files get linked into the binary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8518D38-E122-05D8-694A-7EFA9146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955" y="1592688"/>
            <a:ext cx="7034981" cy="5009759"/>
          </a:xfrm>
        </p:spPr>
      </p:pic>
    </p:spTree>
    <p:extLst>
      <p:ext uri="{BB962C8B-B14F-4D97-AF65-F5344CB8AC3E}">
        <p14:creationId xmlns:p14="http://schemas.microsoft.com/office/powerpoint/2010/main" val="198618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0461-529E-FBC0-89D2-130330F6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compiling a Swift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B5284-1F13-0BA4-871D-902D0DFC0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5212627-D5B4-225A-E73E-B3811B75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2" y="15870"/>
            <a:ext cx="10648335" cy="68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01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5D7F49-C5BF-D69F-170E-A5D5740E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38" y="21981"/>
            <a:ext cx="10705524" cy="6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8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60849D-A56F-7C56-3F38-316491A4F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63" y="0"/>
            <a:ext cx="10697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F3C51-4B80-700A-74FE-4B61160C063F}"/>
              </a:ext>
            </a:extLst>
          </p:cNvPr>
          <p:cNvSpPr txBox="1"/>
          <p:nvPr/>
        </p:nvSpPr>
        <p:spPr>
          <a:xfrm>
            <a:off x="707923" y="1209898"/>
            <a:ext cx="112825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/bin/swift-frontend -frontend -c -primary-file </a:t>
            </a:r>
            <a:r>
              <a:rPr lang="en-US" dirty="0" err="1"/>
              <a:t>main.swift</a:t>
            </a:r>
            <a:r>
              <a:rPr lang="en-US" dirty="0"/>
              <a:t> -target arm64-apple-macosx12.0 -</a:t>
            </a:r>
            <a:r>
              <a:rPr lang="en-US" dirty="0" err="1"/>
              <a:t>Xllvm</a:t>
            </a:r>
            <a:r>
              <a:rPr lang="en-US" dirty="0"/>
              <a:t> -aarch64-use-tbi -enable-</a:t>
            </a:r>
            <a:r>
              <a:rPr lang="en-US" dirty="0" err="1"/>
              <a:t>objc</a:t>
            </a:r>
            <a:r>
              <a:rPr lang="en-US" dirty="0"/>
              <a:t>-interop -stack-check -</a:t>
            </a:r>
            <a:r>
              <a:rPr lang="en-US" dirty="0" err="1"/>
              <a:t>sdk</a:t>
            </a:r>
            <a:r>
              <a:rPr lang="en-US" dirty="0"/>
              <a:t> /Applications/Xcode13.3.1.app/Contents/Developer/Platforms/</a:t>
            </a:r>
            <a:r>
              <a:rPr lang="en-US" dirty="0" err="1"/>
              <a:t>MacOSX.platform</a:t>
            </a:r>
            <a:r>
              <a:rPr lang="en-US" dirty="0"/>
              <a:t>/Developer/SDKs/MacOSX12.3.sdk -color-diagnostics -new-driver-path 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/bin/swift-driver -resource-</a:t>
            </a:r>
            <a:r>
              <a:rPr lang="en-US" dirty="0" err="1"/>
              <a:t>dir</a:t>
            </a:r>
            <a:r>
              <a:rPr lang="en-US" dirty="0"/>
              <a:t> 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/lib/swift -module-name main -target-</a:t>
            </a:r>
            <a:r>
              <a:rPr lang="en-US" dirty="0" err="1"/>
              <a:t>sdk</a:t>
            </a:r>
            <a:r>
              <a:rPr lang="en-US" dirty="0"/>
              <a:t>-version 12.3 -o /var/folders/</a:t>
            </a:r>
            <a:r>
              <a:rPr lang="en-US" dirty="0" err="1"/>
              <a:t>gp</a:t>
            </a:r>
            <a:r>
              <a:rPr lang="en-US" dirty="0"/>
              <a:t>/q_3k63zj46g24mq0t2tz_s640000gp/T/</a:t>
            </a:r>
            <a:r>
              <a:rPr lang="en-US" dirty="0" err="1"/>
              <a:t>TemporaryDirectory.NyRccE</a:t>
            </a:r>
            <a:r>
              <a:rPr lang="en-US" dirty="0"/>
              <a:t>/main-1.o</a:t>
            </a:r>
          </a:p>
          <a:p>
            <a:endParaRPr lang="en-US" dirty="0"/>
          </a:p>
          <a:p>
            <a:r>
              <a:rPr lang="en-US" dirty="0"/>
              <a:t>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</a:t>
            </a:r>
            <a:r>
              <a:rPr lang="en-US" dirty="0" err="1"/>
              <a:t>ld</a:t>
            </a:r>
            <a:r>
              <a:rPr lang="en-US" dirty="0"/>
              <a:t> /var/folders/</a:t>
            </a:r>
            <a:r>
              <a:rPr lang="en-US" dirty="0" err="1"/>
              <a:t>gp</a:t>
            </a:r>
            <a:r>
              <a:rPr lang="en-US" dirty="0"/>
              <a:t>/q_3k63zj46g24mq0t2tz_s640000gp/T/</a:t>
            </a:r>
            <a:r>
              <a:rPr lang="en-US" dirty="0" err="1"/>
              <a:t>TemporaryDirectory.NyRccE</a:t>
            </a:r>
            <a:r>
              <a:rPr lang="en-US" dirty="0"/>
              <a:t>/main-1.o 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/lib/swift/clang/lib/</a:t>
            </a:r>
            <a:r>
              <a:rPr lang="en-US" dirty="0" err="1"/>
              <a:t>darwin</a:t>
            </a:r>
            <a:r>
              <a:rPr lang="en-US" dirty="0"/>
              <a:t>/</a:t>
            </a:r>
            <a:r>
              <a:rPr lang="en-US" dirty="0" err="1"/>
              <a:t>libclang_rt.osx.a</a:t>
            </a:r>
            <a:r>
              <a:rPr lang="en-US" dirty="0"/>
              <a:t> -</a:t>
            </a:r>
            <a:r>
              <a:rPr lang="en-US" dirty="0" err="1"/>
              <a:t>syslibroot</a:t>
            </a:r>
            <a:r>
              <a:rPr lang="en-US" dirty="0"/>
              <a:t> /Applications/Xcode13.3.1.app/Contents/Developer/Platforms/</a:t>
            </a:r>
            <a:r>
              <a:rPr lang="en-US" dirty="0" err="1"/>
              <a:t>MacOSX.platform</a:t>
            </a:r>
            <a:r>
              <a:rPr lang="en-US" dirty="0"/>
              <a:t>/Developer/SDKs/MacOSX12.3.sdk -</a:t>
            </a:r>
            <a:r>
              <a:rPr lang="en-US" dirty="0" err="1"/>
              <a:t>lobjc</a:t>
            </a:r>
            <a:r>
              <a:rPr lang="en-US" dirty="0"/>
              <a:t> -</a:t>
            </a:r>
            <a:r>
              <a:rPr lang="en-US" dirty="0" err="1"/>
              <a:t>lSystem</a:t>
            </a:r>
            <a:r>
              <a:rPr lang="en-US" dirty="0"/>
              <a:t> -arch arm64 -L /Applications/Xcode13.3.1.app/Contents/Developer/Toolchains/</a:t>
            </a:r>
            <a:r>
              <a:rPr lang="en-US" dirty="0" err="1"/>
              <a:t>XcodeDefault.xctoolchain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/lib/swift/</a:t>
            </a:r>
            <a:r>
              <a:rPr lang="en-US" dirty="0" err="1"/>
              <a:t>macosx</a:t>
            </a:r>
            <a:r>
              <a:rPr lang="en-US" dirty="0"/>
              <a:t> -L /Applications/Xcode13.3.1.app/Contents/Developer/Platforms/</a:t>
            </a:r>
            <a:r>
              <a:rPr lang="en-US" dirty="0" err="1"/>
              <a:t>MacOSX.platform</a:t>
            </a:r>
            <a:r>
              <a:rPr lang="en-US" dirty="0"/>
              <a:t>/Developer/SDKs/MacOSX12.3.sdk/</a:t>
            </a:r>
            <a:r>
              <a:rPr lang="en-US" dirty="0" err="1"/>
              <a:t>usr</a:t>
            </a:r>
            <a:r>
              <a:rPr lang="en-US" dirty="0"/>
              <a:t>/lib/swift -</a:t>
            </a:r>
            <a:r>
              <a:rPr lang="en-US" dirty="0" err="1"/>
              <a:t>platform_version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 12.0.0 12.3.0 -o 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B4E28-065F-DDE7-CC99-8EA4396F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0"/>
            <a:ext cx="10515600" cy="1325563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>
                <a:solidFill>
                  <a:schemeClr val="accent2"/>
                </a:solidFill>
              </a:rPr>
              <a:t>-v</a:t>
            </a:r>
            <a:r>
              <a:rPr lang="en-US" dirty="0"/>
              <a:t> to </a:t>
            </a:r>
            <a:r>
              <a:rPr lang="en-US" dirty="0" err="1">
                <a:solidFill>
                  <a:schemeClr val="accent2"/>
                </a:solidFill>
              </a:rPr>
              <a:t>swiftc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4A49BA-750D-476A-C815-2CCF191B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BB8B-C6B6-1686-C4AF-763D1AE0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gets blurry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5796C6-D272-2260-DCF9-BD260A0C6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825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22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8D9984-BDD9-AF45-A3D6-32EE5C24F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032BB3D-19E7-044E-8A7A-04D05ECEC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D83B208-120C-8148-B1C9-5F4C47AA6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53EDB3-1AD0-0148-9037-B5C91DDA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621962-C1F1-CD4F-993F-1E443CC92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15C194-F59D-C745-9313-CB453435C1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C03D4B-5E5A-694E-B577-52EA478B3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872D69-B958-154C-90FB-E7343CDA4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482945-AEF0-8A4C-A832-08AD82123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C922DE-C220-174A-B18D-DE52B94C17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5F0064-879A-A542-839F-1A2736B653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FEC2E9-9903-EA46-9CE3-9CA64FA80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534FC95-F21D-7848-9C2B-5D12273914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7AE8C2-9ECD-5545-AA35-9A396D97D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2FA3152-2F54-F74B-9756-965FA69A0E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BAD0C-9070-494C-8BFA-4761F5990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05D82-6C25-B644-802C-62D793CC0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2B5FDD-58CF-BC4A-930F-C6D1C0801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8ABF3C-3A44-FA48-B70F-FC1BB5E73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7F482A-6C43-C348-B6E5-BCE6C624D1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48F850-980A-6A4B-B259-859BC4923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BEDAAA5-3C63-0843-9705-DDAB5F540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82D634-548B-564A-A7A2-9D33F5C85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7C04A74-4814-C74A-AA01-B25E80F82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28C614-349F-ED48-94F6-E3071FC1E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graphicEl>
                                              <a:dgm id="{ED83B208-120C-8148-B1C9-5F4C47AA6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ED83B208-120C-8148-B1C9-5F4C47AA6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dgm id="{ED83B208-120C-8148-B1C9-5F4C47AA6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graphicEl>
                                              <a:dgm id="{0A8ABF3C-3A44-FA48-B70F-FC1BB5E73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graphicEl>
                                              <a:dgm id="{0A8ABF3C-3A44-FA48-B70F-FC1BB5E73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graphicEl>
                                              <a:dgm id="{0A8ABF3C-3A44-FA48-B70F-FC1BB5E73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graphicEl>
                                              <a:dgm id="{D1621962-C1F1-CD4F-993F-1E443CC92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graphicEl>
                                              <a:dgm id="{D1621962-C1F1-CD4F-993F-1E443CC92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graphicEl>
                                              <a:dgm id="{D1621962-C1F1-CD4F-993F-1E443CC925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AtOnce"/>
        </p:bldSub>
      </p:bldGraphic>
      <p:bldGraphic spid="7" grpId="1" uiExpand="1">
        <p:bldSub>
          <a:bldDgm/>
        </p:bldSub>
      </p:bldGraphic>
      <p:bldGraphic spid="7" grpId="2" uiExpand="1">
        <p:bldSub>
          <a:bldDgm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7222-79F8-4D42-6E7C-D2310503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8B5C61-2607-4526-1E2E-EE1970CC0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31353"/>
              </p:ext>
            </p:extLst>
          </p:nvPr>
        </p:nvGraphicFramePr>
        <p:xfrm>
          <a:off x="838200" y="7754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9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6CEC44-E13D-1644-BFF9-28C893B97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2A427-0ED3-5946-809D-47A6530C5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AA980A-ACC4-114F-94DF-F1951F231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2142B6-1E01-FB48-A576-7355CD3D2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30CC09-1A9C-A543-A0B5-D85C561CD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300912-EE19-2E4A-9A7D-F3291A677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19307B-B8DB-AB44-B6B9-BCC45CB74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51A37A-EAB7-2B4A-B4DA-DC0997E5A7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853726-5B8F-574A-87E6-51B294AAD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334B44-CF47-EB42-B69F-5F587B6DF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62872-5879-E248-981B-3BECC379CE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72983B-CD46-774C-A607-653D368A5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72E0CD-4A91-A243-8D27-3EA5DE9C2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7A80A-9D0D-BE49-A35E-BBCF314C79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6C46F1-ADFD-0549-BC48-D9930179F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F1BBA-7F8A-98F2-CC86-131BB994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A19AD-640A-8F91-CF86-29CD588E1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4514FC03-1884-5117-59A4-5B812783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6560" y="3675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B90E-8506-5768-C321-AA4FA641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E293-7454-E2AC-5281-F24F3845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xcodebuild</a:t>
            </a:r>
            <a:r>
              <a:rPr lang="en-US" sz="2400" dirty="0">
                <a:solidFill>
                  <a:schemeClr val="accent2"/>
                </a:solidFill>
              </a:rPr>
              <a:t> archive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-workspace "Example/</a:t>
            </a:r>
            <a:r>
              <a:rPr lang="en-US" sz="2400" dirty="0" err="1">
                <a:solidFill>
                  <a:schemeClr val="accent2"/>
                </a:solidFill>
              </a:rPr>
              <a:t>Video.xcworkspace</a:t>
            </a:r>
            <a:r>
              <a:rPr lang="en-US" sz="2400" dirty="0">
                <a:solidFill>
                  <a:schemeClr val="accent2"/>
                </a:solidFill>
              </a:rPr>
              <a:t>"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-scheme "Video"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-destination "generic/platform=iOS Simulator"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-configuration Release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only_active_arch</a:t>
            </a:r>
            <a:r>
              <a:rPr lang="en-US" sz="2400" dirty="0">
                <a:solidFill>
                  <a:schemeClr val="accent2"/>
                </a:solidFill>
              </a:rPr>
              <a:t>=no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-</a:t>
            </a:r>
            <a:r>
              <a:rPr lang="en-US" sz="2400" dirty="0" err="1">
                <a:solidFill>
                  <a:schemeClr val="accent2"/>
                </a:solidFill>
              </a:rPr>
              <a:t>archivePath</a:t>
            </a:r>
            <a:r>
              <a:rPr lang="en-US" sz="2400" dirty="0">
                <a:solidFill>
                  <a:schemeClr val="accent2"/>
                </a:solidFill>
              </a:rPr>
              <a:t> "build/iOS-Sim"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SKIP_INSTALL=NO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BUILD_LIBRARY_FOR_DISTRIBUTION=YES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OTHER_SWIFT_FLAGS="-</a:t>
            </a:r>
            <a:r>
              <a:rPr lang="en-US" sz="2400" dirty="0" err="1">
                <a:solidFill>
                  <a:schemeClr val="accent2"/>
                </a:solidFill>
              </a:rPr>
              <a:t>Xfrontend</a:t>
            </a:r>
            <a:r>
              <a:rPr lang="en-US" sz="2400" dirty="0">
                <a:solidFill>
                  <a:schemeClr val="accent2"/>
                </a:solidFill>
              </a:rPr>
              <a:t> -module-interface-preserve-types-as-written"</a:t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1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6153-B015-BB75-BA3A-128E6B36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inspecting?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1F78-F35E-AFAF-8CAC-FD6C5C97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apps with using `</a:t>
            </a:r>
            <a:r>
              <a:rPr lang="en-US" dirty="0" err="1"/>
              <a:t>swiftc</a:t>
            </a:r>
            <a:r>
              <a:rPr lang="en-US" dirty="0"/>
              <a:t>` and passing in `-v`</a:t>
            </a:r>
          </a:p>
          <a:p>
            <a:r>
              <a:rPr lang="en-US" dirty="0"/>
              <a:t>Build logs</a:t>
            </a:r>
          </a:p>
          <a:p>
            <a:r>
              <a:rPr lang="en-US" dirty="0"/>
              <a:t>Inspecting binaries </a:t>
            </a:r>
          </a:p>
          <a:p>
            <a:r>
              <a:rPr lang="en-US" dirty="0"/>
              <a:t>Get Physical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oup of electronic devices&#10;&#10;Description automatically generated with low confidence">
            <a:extLst>
              <a:ext uri="{FF2B5EF4-FFF2-40B4-BE49-F238E27FC236}">
                <a16:creationId xmlns:a16="http://schemas.microsoft.com/office/drawing/2014/main" id="{EC278F86-4C5F-D289-F80F-B07036C6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820" y="3062103"/>
            <a:ext cx="5091980" cy="3114860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E88843ED-E961-5182-BAAE-B8A4367318B4}"/>
              </a:ext>
            </a:extLst>
          </p:cNvPr>
          <p:cNvSpPr/>
          <p:nvPr/>
        </p:nvSpPr>
        <p:spPr>
          <a:xfrm>
            <a:off x="7598442" y="3347484"/>
            <a:ext cx="2418736" cy="2544097"/>
          </a:xfrm>
          <a:prstGeom prst="mathMultiply">
            <a:avLst/>
          </a:prstGeom>
          <a:solidFill>
            <a:srgbClr val="FF0000">
              <a:alpha val="7237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99F0-4A9D-E34F-5C1D-023416C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you want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B677-9D52-533A-EE45-FA8B7B93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swift-frontend</a:t>
            </a:r>
          </a:p>
          <a:p>
            <a:r>
              <a:rPr lang="en-US" dirty="0" err="1"/>
              <a:t>ld</a:t>
            </a:r>
            <a:endParaRPr lang="en-US" dirty="0"/>
          </a:p>
          <a:p>
            <a:r>
              <a:rPr lang="en-US" dirty="0" err="1"/>
              <a:t>dsymutil</a:t>
            </a:r>
            <a:endParaRPr lang="en-US" dirty="0"/>
          </a:p>
          <a:p>
            <a:r>
              <a:rPr lang="en-US" dirty="0"/>
              <a:t>strip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251500F-B293-33B8-C063-7D0F20E1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30251"/>
            <a:ext cx="7772400" cy="156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BF80-2C7C-5246-33BF-8B6F1D16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– symbol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176A-FB5F-9098-CAC7-9D965FFF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otool</a:t>
            </a:r>
            <a:r>
              <a:rPr lang="en-US" dirty="0"/>
              <a:t> for </a:t>
            </a:r>
            <a:r>
              <a:rPr lang="en-US" i="1" dirty="0"/>
              <a:t>external</a:t>
            </a:r>
            <a:r>
              <a:rPr lang="en-US" dirty="0"/>
              <a:t> dependencies of your binary</a:t>
            </a:r>
          </a:p>
          <a:p>
            <a:r>
              <a:rPr lang="en-US" dirty="0">
                <a:solidFill>
                  <a:schemeClr val="accent2"/>
                </a:solidFill>
              </a:rPr>
              <a:t>nm</a:t>
            </a:r>
            <a:r>
              <a:rPr lang="en-US" dirty="0"/>
              <a:t> for symbols </a:t>
            </a:r>
            <a:r>
              <a:rPr lang="en-US" i="1" dirty="0"/>
              <a:t>within</a:t>
            </a:r>
            <a:r>
              <a:rPr lang="en-US" dirty="0"/>
              <a:t> your binary</a:t>
            </a:r>
          </a:p>
        </p:txBody>
      </p:sp>
    </p:spTree>
    <p:extLst>
      <p:ext uri="{BB962C8B-B14F-4D97-AF65-F5344CB8AC3E}">
        <p14:creationId xmlns:p14="http://schemas.microsoft.com/office/powerpoint/2010/main" val="361301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1C452-FC76-10D3-C18B-14F6B7B5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DCC11-7F5A-B4A8-ABC3-A7B178FEA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E297-002D-65D7-AF81-D0A3BB20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001-DDAA-8942-F7A0-DCAB8EF9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  <a:p>
            <a:r>
              <a:rPr lang="en-US" dirty="0"/>
              <a:t>Debug</a:t>
            </a:r>
          </a:p>
          <a:p>
            <a:r>
              <a:rPr lang="en-US" dirty="0"/>
              <a:t>Local</a:t>
            </a:r>
          </a:p>
          <a:p>
            <a:r>
              <a:rPr lang="en-US" dirty="0"/>
              <a:t>Undefined symbols (your dependency)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1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600-44DB-C6E8-808C-3AA67206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>
                <a:solidFill>
                  <a:schemeClr val="accent2"/>
                </a:solidFill>
              </a:rPr>
              <a:t>nm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strip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otool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80F5-1C20-9F5F-5CF0-F0C77AA7D7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000" dirty="0"/>
              <a:t>See all symbols of a binary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Strip swift and debug symbols of a binary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See all symbols of a binary after stripping them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See external dependencies linked at runtime/launch time (as opposed to thinks already linked during build)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24399-D0B1-3A23-A875-85A67EA8FE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nm –a main | </a:t>
            </a:r>
            <a:r>
              <a:rPr lang="en-US" dirty="0" err="1">
                <a:solidFill>
                  <a:schemeClr val="accent2"/>
                </a:solidFill>
              </a:rPr>
              <a:t>wc</a:t>
            </a:r>
            <a:r>
              <a:rPr lang="en-US" dirty="0">
                <a:solidFill>
                  <a:schemeClr val="accent2"/>
                </a:solidFill>
              </a:rPr>
              <a:t> –l</a:t>
            </a:r>
          </a:p>
          <a:p>
            <a:r>
              <a:rPr lang="en-US" dirty="0">
                <a:solidFill>
                  <a:schemeClr val="accent2"/>
                </a:solidFill>
              </a:rPr>
              <a:t>strip –ST main</a:t>
            </a:r>
          </a:p>
          <a:p>
            <a:r>
              <a:rPr lang="en-US" dirty="0">
                <a:solidFill>
                  <a:schemeClr val="accent2"/>
                </a:solidFill>
              </a:rPr>
              <a:t>nm –a main | </a:t>
            </a:r>
            <a:r>
              <a:rPr lang="en-US" dirty="0" err="1">
                <a:solidFill>
                  <a:schemeClr val="accent2"/>
                </a:solidFill>
              </a:rPr>
              <a:t>wc</a:t>
            </a:r>
            <a:r>
              <a:rPr lang="en-US" dirty="0">
                <a:solidFill>
                  <a:schemeClr val="accent2"/>
                </a:solidFill>
              </a:rPr>
              <a:t> –l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otool</a:t>
            </a:r>
            <a:r>
              <a:rPr lang="en-US" dirty="0">
                <a:solidFill>
                  <a:schemeClr val="accent2"/>
                </a:solidFill>
              </a:rPr>
              <a:t> -L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3881-7C85-5D18-BA92-6FAA15CF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Build Settings Matters?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BB13CD-D9A8-E18A-BF3F-C54E0A626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663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30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AAE00F-A139-0B4B-AF13-A14B78AA1C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53E669-EC8B-E746-B427-CDCF9B57E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64AB99-D907-0244-8967-BC93963DF8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0D3B60-5BBE-AC40-A2FD-B1637DBAB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05D-9F21-DA77-20D6-26EB9171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CocoaPods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184-BBAE-9216-DDE8-7618402B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CocoaPods</a:t>
            </a:r>
            <a:r>
              <a:rPr lang="en-US" dirty="0"/>
              <a:t>/</a:t>
            </a:r>
            <a:r>
              <a:rPr lang="en-US" dirty="0" err="1"/>
              <a:t>CocoaPods</a:t>
            </a:r>
            <a:r>
              <a:rPr lang="en-US" dirty="0"/>
              <a:t>/issues/10277</a:t>
            </a:r>
          </a:p>
        </p:txBody>
      </p:sp>
    </p:spTree>
    <p:extLst>
      <p:ext uri="{BB962C8B-B14F-4D97-AF65-F5344CB8AC3E}">
        <p14:creationId xmlns:p14="http://schemas.microsoft.com/office/powerpoint/2010/main" val="336071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D932-234E-8949-C2AC-519A41BD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saving space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60E0-3E76-D0D4-6DC1-ADEDA017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“I have customers who can’t open their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sqlite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database because they only have 20mb free. They will be delighted.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sqlite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tries to memory map some file, and that will fail if you are at 1GB or less – Russ Shanahan (Happy scale)”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0546-6804-1D54-336A-C8D87763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4D10-702F-FB83-4A91-B6C4B2AE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= Compiling each file with </a:t>
            </a:r>
            <a:r>
              <a:rPr lang="en-US" dirty="0" err="1">
                <a:solidFill>
                  <a:schemeClr val="accent2"/>
                </a:solidFill>
              </a:rPr>
              <a:t>swiftc</a:t>
            </a:r>
            <a:r>
              <a:rPr lang="en-US" dirty="0"/>
              <a:t>, then linking them all together using </a:t>
            </a:r>
            <a:r>
              <a:rPr lang="en-US" dirty="0" err="1">
                <a:solidFill>
                  <a:schemeClr val="accent2"/>
                </a:solidFill>
              </a:rPr>
              <a:t>ld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Don’t substitute command line tools easily </a:t>
            </a:r>
          </a:p>
          <a:p>
            <a:r>
              <a:rPr lang="en-US" dirty="0"/>
              <a:t>Apple has an abundance of good resources scattered</a:t>
            </a:r>
          </a:p>
          <a:p>
            <a:r>
              <a:rPr lang="en-US" dirty="0"/>
              <a:t>Validate your build stripping </a:t>
            </a:r>
            <a:r>
              <a:rPr lang="en-US" i="1" dirty="0"/>
              <a:t>settings</a:t>
            </a:r>
          </a:p>
          <a:p>
            <a:r>
              <a:rPr lang="en-US" dirty="0"/>
              <a:t>Inspect binaries using </a:t>
            </a:r>
            <a:r>
              <a:rPr lang="en-US" dirty="0">
                <a:solidFill>
                  <a:schemeClr val="accent2"/>
                </a:solidFill>
              </a:rPr>
              <a:t>nm</a:t>
            </a:r>
            <a:r>
              <a:rPr lang="en-US" dirty="0"/>
              <a:t> &amp; </a:t>
            </a:r>
            <a:r>
              <a:rPr lang="en-US" dirty="0" err="1">
                <a:solidFill>
                  <a:schemeClr val="accent2"/>
                </a:solidFill>
              </a:rPr>
              <a:t>otool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other tools (</a:t>
            </a:r>
            <a:r>
              <a:rPr lang="en-US" dirty="0" err="1">
                <a:solidFill>
                  <a:schemeClr val="accent2"/>
                </a:solidFill>
              </a:rPr>
              <a:t>dsymutil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clang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ld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dwarfdump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strip)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A16D-EE31-DDAA-D8D1-78466A4A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pic>
        <p:nvPicPr>
          <p:cNvPr id="5" name="Content Placeholder 4" descr="A person holding a cloud of smoke&#10;&#10;Description automatically generated with low confidence">
            <a:extLst>
              <a:ext uri="{FF2B5EF4-FFF2-40B4-BE49-F238E27FC236}">
                <a16:creationId xmlns:a16="http://schemas.microsoft.com/office/drawing/2014/main" id="{C632AA8A-0DDE-A3AD-ABD3-669180720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1700" y="2172494"/>
            <a:ext cx="3835400" cy="3835400"/>
          </a:xfrm>
        </p:spPr>
      </p:pic>
      <p:pic>
        <p:nvPicPr>
          <p:cNvPr id="1026" name="Picture 2" descr="Kramer Mind Blown GIF">
            <a:extLst>
              <a:ext uri="{FF2B5EF4-FFF2-40B4-BE49-F238E27FC236}">
                <a16:creationId xmlns:a16="http://schemas.microsoft.com/office/drawing/2014/main" id="{6BAD7775-A5BB-9FB1-BBA1-B3CF8B34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1" y="1821426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2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C735-2062-3DF2-B256-D208527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FF7A-80A1-C808-CD14-8A7A1071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F5F5F7"/>
                </a:solidFill>
                <a:effectLst/>
                <a:latin typeface="SF Pro Display" pitchFamily="2" charset="0"/>
                <a:hlinkClick r:id="rId2"/>
              </a:rPr>
              <a:t>Link fast: Improve build and launch times</a:t>
            </a:r>
            <a:endParaRPr lang="en-US" b="1" i="0" u="none" strike="noStrike" dirty="0">
              <a:solidFill>
                <a:srgbClr val="F5F5F7"/>
              </a:solidFill>
              <a:effectLst/>
              <a:latin typeface="SF Pro Display" pitchFamily="2" charset="0"/>
            </a:endParaRPr>
          </a:p>
          <a:p>
            <a:r>
              <a:rPr lang="en-US" b="1" i="0" u="none" strike="noStrike" dirty="0">
                <a:solidFill>
                  <a:srgbClr val="F5F5F7"/>
                </a:solidFill>
                <a:effectLst/>
                <a:latin typeface="SF Pro Display" pitchFamily="2" charset="0"/>
                <a:hlinkClick r:id="rId3"/>
              </a:rPr>
              <a:t>Behind the Scenes of the Xcode Build Process</a:t>
            </a:r>
            <a:endParaRPr lang="en-US" b="1" dirty="0">
              <a:solidFill>
                <a:srgbClr val="F5F5F7"/>
              </a:solidFill>
              <a:latin typeface="SF Pro Display" pitchFamily="2" charset="0"/>
            </a:endParaRPr>
          </a:p>
          <a:p>
            <a:r>
              <a:rPr lang="en-US" dirty="0">
                <a:hlinkClick r:id="rId4"/>
              </a:rPr>
              <a:t>Compiling and Linking (Alex Allain)</a:t>
            </a:r>
          </a:p>
          <a:p>
            <a:pPr algn="l"/>
            <a:r>
              <a:rPr lang="en-US" b="1" i="0" u="none" strike="noStrike" dirty="0">
                <a:solidFill>
                  <a:srgbClr val="292929"/>
                </a:solidFill>
                <a:effectLst/>
                <a:latin typeface="sohne"/>
                <a:hlinkClick r:id="rId5"/>
              </a:rPr>
              <a:t>Sub-modules for Xcode</a:t>
            </a:r>
            <a:endParaRPr lang="en-US" b="1" i="0" u="none" strike="noStrike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en-US" b="1" i="0" u="none" strike="noStrike" dirty="0">
                <a:solidFill>
                  <a:srgbClr val="F5F5F7"/>
                </a:solidFill>
                <a:effectLst/>
                <a:latin typeface="var(--typography-html-font,&quot;SF Pro Display&quot;,system-ui,-apple-system,BlinkMacSystemFont,&quot;Helvetica Neue&quot;,&quot;Helvetica&quot;,&quot;Arial&quot;,sans-serif)"/>
                <a:hlinkClick r:id="rId6"/>
              </a:rPr>
              <a:t>Reducing your app’s size</a:t>
            </a:r>
            <a:endParaRPr lang="en-US" b="1" i="0" u="none" strike="noStrike" dirty="0">
              <a:solidFill>
                <a:srgbClr val="F5F5F7"/>
              </a:solidFill>
              <a:effectLst/>
              <a:latin typeface="var(--typography-html-font,&quot;SF Pro Display&quot;,system-ui,-apple-system,BlinkMacSystemFont,&quot;Helvetica Neue&quot;,&quot;Helvetica&quot;,&quot;Arial&quot;,sans-serif)"/>
            </a:endParaRPr>
          </a:p>
          <a:p>
            <a:r>
              <a:rPr lang="en-US" b="1" i="0" u="none" strike="noStrike" dirty="0">
                <a:solidFill>
                  <a:srgbClr val="F5F5F7"/>
                </a:solidFill>
                <a:effectLst/>
                <a:latin typeface="SF Pro Display" pitchFamily="2" charset="0"/>
                <a:hlinkClick r:id="rId7"/>
              </a:rPr>
              <a:t>Demystify parallelization in Xcode builds</a:t>
            </a:r>
            <a:endParaRPr lang="en-US" b="1" i="0" u="none" strike="noStrike" dirty="0">
              <a:solidFill>
                <a:srgbClr val="F5F5F7"/>
              </a:solidFill>
              <a:effectLst/>
              <a:latin typeface="SF Pro Display" pitchFamily="2" charset="0"/>
            </a:endParaRPr>
          </a:p>
          <a:p>
            <a:pPr algn="l"/>
            <a:r>
              <a:rPr lang="en-US" b="1" i="0" u="none" strike="noStrike" dirty="0">
                <a:solidFill>
                  <a:srgbClr val="F5F5F7"/>
                </a:solidFill>
                <a:effectLst/>
                <a:latin typeface="SF Pro Display" pitchFamily="2" charset="0"/>
                <a:hlinkClick r:id="rId8"/>
              </a:rPr>
              <a:t>Building Faster in Xcode</a:t>
            </a:r>
          </a:p>
          <a:p>
            <a:pPr algn="l"/>
            <a:r>
              <a:rPr lang="en-US" b="1" i="0" u="none" strike="noStrike" dirty="0" err="1">
                <a:solidFill>
                  <a:srgbClr val="F5F5F7"/>
                </a:solidFill>
                <a:effectLst/>
                <a:latin typeface="SF Pro Display" pitchFamily="2" charset="0"/>
                <a:hlinkClick r:id="rId9"/>
              </a:rPr>
              <a:t>Symbolication</a:t>
            </a:r>
            <a:r>
              <a:rPr lang="en-US" b="1" i="0" u="none" strike="noStrike" dirty="0">
                <a:solidFill>
                  <a:srgbClr val="F5F5F7"/>
                </a:solidFill>
                <a:effectLst/>
                <a:latin typeface="SF Pro Display" pitchFamily="2" charset="0"/>
                <a:hlinkClick r:id="rId9"/>
              </a:rPr>
              <a:t>: Beyond the basics</a:t>
            </a:r>
            <a:endParaRPr lang="en-US" b="1" i="0" u="none" strike="noStrike" dirty="0">
              <a:solidFill>
                <a:srgbClr val="F5F5F7"/>
              </a:solidFill>
              <a:effectLst/>
              <a:latin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7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B011-B720-1FF5-4CF5-A9A89AFF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 away                     Thank you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44F27DF8-97C2-0BA1-71AA-959E346098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25625"/>
            <a:ext cx="48093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97CFE-C8AA-1973-6489-BD65D6BF8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mfaani</a:t>
            </a:r>
            <a:r>
              <a:rPr lang="en-US" dirty="0"/>
              <a:t> (Twitter, GitHub, </a:t>
            </a:r>
            <a:r>
              <a:rPr lang="en-US" dirty="0" err="1"/>
              <a:t>Stackoverflow</a:t>
            </a:r>
            <a:r>
              <a:rPr lang="en-US" dirty="0"/>
              <a:t>)</a:t>
            </a:r>
          </a:p>
          <a:p>
            <a:r>
              <a:rPr lang="en-US" dirty="0" err="1"/>
              <a:t>mfaani.com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0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1375-D41A-B296-3BB1-5EB5299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43A0-3F7D-D195-B6B2-F45E6F90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Jargon and Anatomy </a:t>
            </a:r>
          </a:p>
          <a:p>
            <a:r>
              <a:rPr lang="en-US" dirty="0"/>
              <a:t>Binary creation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swiftc</a:t>
            </a:r>
            <a:r>
              <a:rPr lang="en-US" dirty="0">
                <a:solidFill>
                  <a:srgbClr val="FFC000"/>
                </a:solidFill>
              </a:rPr>
              <a:t>  </a:t>
            </a:r>
            <a:r>
              <a:rPr lang="en-US" dirty="0"/>
              <a:t>demo</a:t>
            </a:r>
          </a:p>
          <a:p>
            <a:r>
              <a:rPr lang="en-US" dirty="0"/>
              <a:t>Build Directory Inspection</a:t>
            </a:r>
          </a:p>
          <a:p>
            <a:r>
              <a:rPr lang="en-US" dirty="0"/>
              <a:t>How to inspect binaries</a:t>
            </a:r>
          </a:p>
          <a:p>
            <a:r>
              <a:rPr lang="en-US" dirty="0"/>
              <a:t>Symbols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X-Rays and Surgeries</a:t>
            </a:r>
          </a:p>
          <a:p>
            <a:r>
              <a:rPr lang="en-US" dirty="0">
                <a:solidFill>
                  <a:schemeClr val="accent2"/>
                </a:solidFill>
              </a:rPr>
              <a:t>nm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strip</a:t>
            </a:r>
            <a:r>
              <a:rPr lang="en-US" dirty="0"/>
              <a:t>,  </a:t>
            </a:r>
            <a:r>
              <a:rPr lang="en-US" dirty="0" err="1">
                <a:solidFill>
                  <a:schemeClr val="accent2"/>
                </a:solidFill>
              </a:rPr>
              <a:t>otool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281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49727E-579D-582F-95F7-606AAA5E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create a binary?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DCB1-2DAA-B0BE-CAE5-0961DD197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D5C6-2E09-8118-8D8D-45789C63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4F1A-F813-CE32-4509-F09C220F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You’re already using them every day</a:t>
            </a:r>
          </a:p>
          <a:p>
            <a:r>
              <a:rPr lang="en-US" dirty="0"/>
              <a:t>They don’t have a file extension</a:t>
            </a:r>
          </a:p>
          <a:p>
            <a:r>
              <a:rPr lang="en-US" dirty="0"/>
              <a:t>They’re created as the end product of linking everything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you link: </a:t>
            </a:r>
          </a:p>
          <a:p>
            <a:pPr>
              <a:buFontTx/>
              <a:buChar char="-"/>
            </a:pPr>
            <a:r>
              <a:rPr lang="en-US" dirty="0"/>
              <a:t>Your own source files</a:t>
            </a:r>
          </a:p>
          <a:p>
            <a:pPr>
              <a:buFontTx/>
              <a:buChar char="-"/>
            </a:pPr>
            <a:r>
              <a:rPr lang="en-US" dirty="0"/>
              <a:t>Dependencies (source file or pre-compiled)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339-A1BA-67F3-ABC1-2E5A4275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High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58070A-517D-8190-A26C-D303A51D3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71456"/>
              </p:ext>
            </p:extLst>
          </p:nvPr>
        </p:nvGraphicFramePr>
        <p:xfrm>
          <a:off x="838200" y="1690689"/>
          <a:ext cx="10515600" cy="243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3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7971D41-209F-784C-A252-B5CEA8103D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2B84AC-4A7F-D945-8F80-89AAA94AB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2FDC89-35D4-3D45-8698-7E626F4FB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CB1131-8962-BD48-9B29-49A595CCC4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2A1A30-C780-A545-83EA-9C7E82010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F3A5-3E07-4B15-EA57-D0DFAA7F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object file?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1A60-D1B0-6F21-A77B-F8DA1E55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format </a:t>
            </a:r>
          </a:p>
          <a:p>
            <a:r>
              <a:rPr lang="en-US" dirty="0"/>
              <a:t>Might reference undefined symbols</a:t>
            </a:r>
          </a:p>
          <a:p>
            <a:r>
              <a:rPr lang="en-US" dirty="0"/>
              <a:t>Useless by itself</a:t>
            </a:r>
          </a:p>
          <a:p>
            <a:endParaRPr lang="en-US" dirty="0"/>
          </a:p>
        </p:txBody>
      </p:sp>
      <p:pic>
        <p:nvPicPr>
          <p:cNvPr id="7" name="Picture 6" descr="A picture containing jigsaw puzzle, object, toy&#10;&#10;Description automatically generated">
            <a:extLst>
              <a:ext uri="{FF2B5EF4-FFF2-40B4-BE49-F238E27FC236}">
                <a16:creationId xmlns:a16="http://schemas.microsoft.com/office/drawing/2014/main" id="{81917896-2171-B79A-5E4F-73E18474F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1452" y="3023419"/>
            <a:ext cx="4382348" cy="29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D0339-A1BA-67F3-ABC1-2E5A4275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High Level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58070A-517D-8190-A26C-D303A51D3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55130"/>
              </p:ext>
            </p:extLst>
          </p:nvPr>
        </p:nvGraphicFramePr>
        <p:xfrm>
          <a:off x="838200" y="1690689"/>
          <a:ext cx="10515600" cy="2438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0F8D2D8-876C-184A-B6F7-BD6C6195CDEB}"/>
              </a:ext>
            </a:extLst>
          </p:cNvPr>
          <p:cNvSpPr/>
          <p:nvPr/>
        </p:nvSpPr>
        <p:spPr>
          <a:xfrm>
            <a:off x="6983361" y="4630994"/>
            <a:ext cx="2227007" cy="1386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 (binary)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551423-4251-14F5-5C78-BFDC0E8C85AE}"/>
              </a:ext>
            </a:extLst>
          </p:cNvPr>
          <p:cNvCxnSpPr/>
          <p:nvPr/>
        </p:nvCxnSpPr>
        <p:spPr>
          <a:xfrm flipV="1">
            <a:off x="8096865" y="3539613"/>
            <a:ext cx="1460090" cy="1091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C20A4E-5B18-1269-BBFD-367CA94FDB0D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341806" y="3539613"/>
            <a:ext cx="1755059" cy="1091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3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16620</TotalTime>
  <Words>1208</Words>
  <Application>Microsoft Macintosh PowerPoint</Application>
  <PresentationFormat>Widescreen</PresentationFormat>
  <Paragraphs>165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SF Pro Display</vt:lpstr>
      <vt:lpstr>Slack-Lato</vt:lpstr>
      <vt:lpstr>sohne</vt:lpstr>
      <vt:lpstr>var(--typography-html-font,"SF Pro Display",system-ui,-apple-system,BlinkMacSystemFont,"Helvetica Neue","Helvetica","Arial",sans-serif)</vt:lpstr>
      <vt:lpstr>Office Theme</vt:lpstr>
      <vt:lpstr>How to cut fat and bloat from your app?</vt:lpstr>
      <vt:lpstr>Journey</vt:lpstr>
      <vt:lpstr>Me</vt:lpstr>
      <vt:lpstr>Agenda</vt:lpstr>
      <vt:lpstr>How do you create a binary?</vt:lpstr>
      <vt:lpstr>What’s a binary?</vt:lpstr>
      <vt:lpstr>Super High Level</vt:lpstr>
      <vt:lpstr>What’s an object file? </vt:lpstr>
      <vt:lpstr>Super High Level</vt:lpstr>
      <vt:lpstr>Each file gets compiled</vt:lpstr>
      <vt:lpstr>Any needed object files get linked into the binary</vt:lpstr>
      <vt:lpstr>Demo compiling a Swift file</vt:lpstr>
      <vt:lpstr>PowerPoint Presentation</vt:lpstr>
      <vt:lpstr>PowerPoint Presentation</vt:lpstr>
      <vt:lpstr>PowerPoint Presentation</vt:lpstr>
      <vt:lpstr>Passing -v to swiftc </vt:lpstr>
      <vt:lpstr>Where it gets blurry</vt:lpstr>
      <vt:lpstr>Build process</vt:lpstr>
      <vt:lpstr>Inspection </vt:lpstr>
      <vt:lpstr>Ways of inspecting? </vt:lpstr>
      <vt:lpstr>Commands you want to look for</vt:lpstr>
      <vt:lpstr>Static vs dynamic – symbol lookups</vt:lpstr>
      <vt:lpstr>Symbols</vt:lpstr>
      <vt:lpstr>Types of symbols</vt:lpstr>
      <vt:lpstr>Demo nm, strip, otool</vt:lpstr>
      <vt:lpstr>Which Build Settings Matters?</vt:lpstr>
      <vt:lpstr>CocoaPods</vt:lpstr>
      <vt:lpstr>Why saving space matters?</vt:lpstr>
      <vt:lpstr>Recap</vt:lpstr>
      <vt:lpstr>References</vt:lpstr>
      <vt:lpstr>Key take away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Xcode Build Process</dc:title>
  <dc:creator>Faani Tabrizi Nezhaad, Mohammad</dc:creator>
  <cp:lastModifiedBy>Faani Tabrizi Nezhaad, Mohammad</cp:lastModifiedBy>
  <cp:revision>43</cp:revision>
  <dcterms:created xsi:type="dcterms:W3CDTF">2023-02-16T12:47:45Z</dcterms:created>
  <dcterms:modified xsi:type="dcterms:W3CDTF">2023-03-23T17:30:48Z</dcterms:modified>
</cp:coreProperties>
</file>